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6" r:id="rId1"/>
  </p:sldMasterIdLst>
  <p:sldIdLst>
    <p:sldId id="256" r:id="rId2"/>
    <p:sldId id="259" r:id="rId3"/>
    <p:sldId id="257" r:id="rId4"/>
    <p:sldId id="258" r:id="rId5"/>
    <p:sldId id="261" r:id="rId6"/>
    <p:sldId id="262" r:id="rId7"/>
    <p:sldId id="263" r:id="rId8"/>
    <p:sldId id="264" r:id="rId9"/>
    <p:sldId id="265" r:id="rId10"/>
    <p:sldId id="266" r:id="rId11"/>
    <p:sldId id="267" r:id="rId12"/>
    <p:sldId id="268" r:id="rId13"/>
    <p:sldId id="269" r:id="rId14"/>
    <p:sldId id="270" r:id="rId15"/>
    <p:sldId id="271" r:id="rId16"/>
    <p:sldId id="274" r:id="rId17"/>
    <p:sldId id="273" r:id="rId18"/>
    <p:sldId id="275" r:id="rId19"/>
    <p:sldId id="272" r:id="rId20"/>
    <p:sldId id="276" r:id="rId21"/>
    <p:sldId id="277" r:id="rId22"/>
    <p:sldId id="278" r:id="rId23"/>
    <p:sldId id="279" r:id="rId24"/>
    <p:sldId id="280" r:id="rId25"/>
    <p:sldId id="281" r:id="rId26"/>
    <p:sldId id="282" r:id="rId27"/>
    <p:sldId id="283" r:id="rId28"/>
    <p:sldId id="284" r:id="rId29"/>
    <p:sldId id="260"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9" autoAdjust="0"/>
    <p:restoredTop sz="94603" autoAdjust="0"/>
  </p:normalViewPr>
  <p:slideViewPr>
    <p:cSldViewPr snapToGrid="0" snapToObjects="1">
      <p:cViewPr varScale="1">
        <p:scale>
          <a:sx n="94" d="100"/>
          <a:sy n="94" d="100"/>
        </p:scale>
        <p:origin x="-132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ct val="100000"/>
              </a:lnSpc>
              <a:spcBef>
                <a:spcPts val="3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8D7110A-1B71-3841-B849-52C5F3A6A48E}" type="datetimeFigureOut">
              <a:rPr lang="en-US" smtClean="0"/>
              <a:pPr/>
              <a:t>12/14/12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59604A-DDD4-4BE5-9F0F-C50D317D165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8D7110A-1B71-3841-B849-52C5F3A6A48E}" type="datetimeFigureOut">
              <a:rPr lang="en-US" smtClean="0"/>
              <a:pPr/>
              <a:t>12/14/12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1CD5D-EBCA-E740-B549-800F962E0678}"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58D7110A-1B71-3841-B849-52C5F3A6A48E}" type="datetimeFigureOut">
              <a:rPr lang="en-US" smtClean="0"/>
              <a:pPr/>
              <a:t>12/14/12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1CD5D-EBCA-E740-B549-800F962E0678}"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with Caption">
    <p:spTree>
      <p:nvGrpSpPr>
        <p:cNvPr id="1" name=""/>
        <p:cNvGrpSpPr/>
        <p:nvPr/>
      </p:nvGrpSpPr>
      <p:grpSpPr>
        <a:xfrm>
          <a:off x="0" y="0"/>
          <a:ext cx="0" cy="0"/>
          <a:chOff x="0" y="0"/>
          <a:chExt cx="0" cy="0"/>
        </a:xfrm>
      </p:grpSpPr>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58D7110A-1B71-3841-B849-52C5F3A6A48E}" type="datetimeFigureOut">
              <a:rPr lang="en-US" smtClean="0"/>
              <a:pPr/>
              <a:t>12/14/12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1CD5D-EBCA-E740-B549-800F962E0678}"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spcBef>
                <a:spcPts val="300"/>
              </a:spcBef>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D7110A-1B71-3841-B849-52C5F3A6A48E}" type="datetimeFigureOut">
              <a:rPr lang="en-US" smtClean="0"/>
              <a:pPr/>
              <a:t>12/14/12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1CD5D-EBCA-E740-B549-800F962E0678}"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smtClean="0"/>
              <a:t>Click icon to add media</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D7110A-1B71-3841-B849-52C5F3A6A48E}" type="datetimeFigureOut">
              <a:rPr lang="en-US" smtClean="0"/>
              <a:pPr/>
              <a:t>12/14/12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1CD5D-EBCA-E740-B549-800F962E0678}" type="slidenum">
              <a:rPr lang="en-US" smtClean="0"/>
              <a:pPr/>
              <a:t>‹#›</a:t>
            </a:fld>
            <a:endParaRPr lang="en-US"/>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D7110A-1B71-3841-B849-52C5F3A6A48E}" type="datetimeFigureOut">
              <a:rPr lang="en-US" smtClean="0"/>
              <a:pPr/>
              <a:t>12/14/12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1CD5D-EBCA-E740-B549-800F962E0678}" type="slidenum">
              <a:rPr lang="en-US" smtClean="0"/>
              <a:pPr/>
              <a:t>‹#›</a:t>
            </a:fld>
            <a:endParaRPr lang="en-US"/>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D7110A-1B71-3841-B849-52C5F3A6A48E}" type="datetimeFigureOut">
              <a:rPr lang="en-US" smtClean="0"/>
              <a:pPr/>
              <a:t>12/14/12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1CD5D-EBCA-E740-B549-800F962E0678}" type="slidenum">
              <a:rPr lang="en-US" smtClean="0"/>
              <a:pPr/>
              <a:t>‹#›</a:t>
            </a:fld>
            <a:endParaRPr lang="en-US"/>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8D7110A-1B71-3841-B849-52C5F3A6A48E}" type="datetimeFigureOut">
              <a:rPr lang="en-US" smtClean="0"/>
              <a:pPr/>
              <a:t>12/14/12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1CD5D-EBCA-E740-B549-800F962E06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spcBef>
                <a:spcPts val="300"/>
              </a:spcBef>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58D7110A-1B71-3841-B849-52C5F3A6A48E}" type="datetimeFigureOut">
              <a:rPr lang="en-US" smtClean="0"/>
              <a:pPr/>
              <a:t>12/14/12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1CD5D-EBCA-E740-B549-800F962E06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D7110A-1B71-3841-B849-52C5F3A6A48E}" type="datetimeFigureOut">
              <a:rPr lang="en-US" smtClean="0"/>
              <a:pPr/>
              <a:t>12/14/12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1CD5D-EBCA-E740-B549-800F962E0678}" type="slidenum">
              <a:rPr lang="en-US" smtClean="0"/>
              <a:pPr/>
              <a:t>‹#›</a:t>
            </a:fld>
            <a:endParaRPr lang="en-US"/>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8D7110A-1B71-3841-B849-52C5F3A6A48E}" type="datetimeFigureOut">
              <a:rPr lang="en-US" smtClean="0"/>
              <a:pPr/>
              <a:t>12/14/12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41CD5D-EBCA-E740-B549-800F962E0678}" type="slidenum">
              <a:rPr lang="en-US" smtClean="0"/>
              <a:pPr/>
              <a:t>‹#›</a:t>
            </a:fld>
            <a:endParaRPr lang="en-US"/>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8D7110A-1B71-3841-B849-52C5F3A6A48E}" type="datetimeFigureOut">
              <a:rPr lang="en-US" smtClean="0"/>
              <a:pPr/>
              <a:t>12/14/12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41CD5D-EBCA-E740-B549-800F962E0678}" type="slidenum">
              <a:rPr lang="en-US" smtClean="0"/>
              <a:pPr/>
              <a:t>‹#›</a:t>
            </a:fld>
            <a:endParaRPr lang="en-US"/>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D7110A-1B71-3841-B849-52C5F3A6A48E}" type="datetimeFigureOut">
              <a:rPr lang="en-US" smtClean="0"/>
              <a:pPr/>
              <a:t>12/14/12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41CD5D-EBCA-E740-B549-800F962E06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D7110A-1B71-3841-B849-52C5F3A6A48E}" type="datetimeFigureOut">
              <a:rPr lang="en-US" smtClean="0"/>
              <a:pPr/>
              <a:t>12/14/12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1CD5D-EBCA-E740-B549-800F962E0678}"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58D7110A-1B71-3841-B849-52C5F3A6A48E}" type="datetimeFigureOut">
              <a:rPr lang="en-US" smtClean="0"/>
              <a:pPr/>
              <a:t>12/14/12</a:t>
            </a:fld>
            <a:endParaRPr lang="en-US"/>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9041CD5D-EBCA-E740-B549-800F962E067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 id="2147483938" r:id="rId12"/>
    <p:sldLayoutId id="2147483939" r:id="rId13"/>
    <p:sldLayoutId id="2147483940" r:id="rId14"/>
    <p:sldLayoutId id="2147483941" r:id="rId15"/>
  </p:sldLayoutIdLst>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 Id="rId3"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goafrica.about.com/od/africanews/a/pirates.htm" TargetMode="External"/><Relationship Id="rId4" Type="http://schemas.openxmlformats.org/officeDocument/2006/relationships/hyperlink" Target="http://www.mtholyoke.edu/~ahmed24h/pirates/interview.html" TargetMode="External"/><Relationship Id="rId5" Type="http://schemas.openxmlformats.org/officeDocument/2006/relationships/hyperlink" Target="http://en.wikipedia.org/wiki/Piracy_in_Somalia" TargetMode="External"/><Relationship Id="rId6" Type="http://schemas.openxmlformats.org/officeDocument/2006/relationships/hyperlink" Target="http://www.youtube.com/watch?v=fFCqLNyOSrs" TargetMode="External"/><Relationship Id="rId7" Type="http://schemas.openxmlformats.org/officeDocument/2006/relationships/hyperlink" Target="http://en.wikipedia.org/wiki/Battle_of_Mogadishu_(1993" TargetMode="External"/><Relationship Id="rId8" Type="http://schemas.openxmlformats.org/officeDocument/2006/relationships/hyperlink" Target="http://www.somaliaonline.com/community/showthread.php/23684-Tsunami-and-the-Nuclear-wastes-in-Somalia" TargetMode="External"/><Relationship Id="rId1" Type="http://schemas.openxmlformats.org/officeDocument/2006/relationships/slideLayout" Target="../slideLayouts/slideLayout2.xml"/><Relationship Id="rId2" Type="http://schemas.openxmlformats.org/officeDocument/2006/relationships/hyperlink" Target="http://www.reuters.com/article/2009/04/13/us-somalia-piracy-qanda-sb-idUSTRE53B20A2009041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gif"/><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rate-flag.jpeg"/>
          <p:cNvPicPr>
            <a:picLocks noChangeAspect="1"/>
          </p:cNvPicPr>
          <p:nvPr/>
        </p:nvPicPr>
        <p:blipFill>
          <a:blip r:embed="rId2"/>
          <a:stretch>
            <a:fillRect/>
          </a:stretch>
        </p:blipFill>
        <p:spPr>
          <a:xfrm>
            <a:off x="612701" y="1152374"/>
            <a:ext cx="7772400" cy="4616409"/>
          </a:xfrm>
          <a:prstGeom prst="rect">
            <a:avLst/>
          </a:prstGeom>
        </p:spPr>
      </p:pic>
      <p:pic>
        <p:nvPicPr>
          <p:cNvPr id="6" name="Picture 5" descr="coollogo_com-191836984.png"/>
          <p:cNvPicPr>
            <a:picLocks noChangeAspect="1"/>
          </p:cNvPicPr>
          <p:nvPr/>
        </p:nvPicPr>
        <p:blipFill>
          <a:blip r:embed="rId3"/>
          <a:stretch>
            <a:fillRect/>
          </a:stretch>
        </p:blipFill>
        <p:spPr>
          <a:xfrm>
            <a:off x="612701" y="169257"/>
            <a:ext cx="7772400" cy="1447931"/>
          </a:xfrm>
          <a:prstGeom prst="rect">
            <a:avLst/>
          </a:prstGeom>
        </p:spPr>
      </p:pic>
      <p:pic>
        <p:nvPicPr>
          <p:cNvPr id="7" name="Picture 6" descr="coollogo_com-191668968.png"/>
          <p:cNvPicPr>
            <a:picLocks noChangeAspect="1"/>
          </p:cNvPicPr>
          <p:nvPr/>
        </p:nvPicPr>
        <p:blipFill>
          <a:blip r:embed="rId4"/>
          <a:stretch>
            <a:fillRect/>
          </a:stretch>
        </p:blipFill>
        <p:spPr>
          <a:xfrm>
            <a:off x="612700" y="5105400"/>
            <a:ext cx="7772400" cy="1752600"/>
          </a:xfrm>
          <a:prstGeom prst="rect">
            <a:avLst/>
          </a:prstGeom>
        </p:spPr>
      </p:pic>
      <p:sp>
        <p:nvSpPr>
          <p:cNvPr id="9" name="Rectangle 8"/>
          <p:cNvSpPr/>
          <p:nvPr/>
        </p:nvSpPr>
        <p:spPr>
          <a:xfrm rot="1346968">
            <a:off x="703032" y="2967335"/>
            <a:ext cx="2733910" cy="1015663"/>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6000" b="1" i="1" spc="150" dirty="0" smtClean="0">
                <a:ln w="11430">
                  <a:solidFill>
                    <a:schemeClr val="tx1"/>
                  </a:solidFill>
                </a:ln>
                <a:solidFill>
                  <a:srgbClr val="800000"/>
                </a:solidFill>
                <a:effectLst>
                  <a:outerShdw blurRad="25400" algn="tl" rotWithShape="0">
                    <a:srgbClr val="000000">
                      <a:alpha val="43000"/>
                    </a:srgbClr>
                  </a:outerShdw>
                </a:effectLst>
              </a:rPr>
              <a:t>Somali</a:t>
            </a:r>
          </a:p>
        </p:txBody>
      </p:sp>
      <p:sp>
        <p:nvSpPr>
          <p:cNvPr id="10" name="Rectangle 9"/>
          <p:cNvSpPr/>
          <p:nvPr/>
        </p:nvSpPr>
        <p:spPr>
          <a:xfrm rot="20111794">
            <a:off x="5491429" y="2908234"/>
            <a:ext cx="2810253" cy="1015663"/>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6000" b="1" i="1" cap="none" spc="150" dirty="0" smtClean="0">
                <a:ln w="11430">
                  <a:solidFill>
                    <a:schemeClr val="tx1"/>
                  </a:solidFill>
                </a:ln>
                <a:solidFill>
                  <a:srgbClr val="800000"/>
                </a:solidFill>
                <a:effectLst>
                  <a:outerShdw blurRad="25400" algn="tl" rotWithShape="0">
                    <a:srgbClr val="000000">
                      <a:alpha val="43000"/>
                    </a:srgbClr>
                  </a:outerShdw>
                </a:effectLst>
              </a:rPr>
              <a:t>Pirates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2000’s </a:t>
            </a:r>
            <a:endParaRPr lang="en-US" dirty="0"/>
          </a:p>
        </p:txBody>
      </p:sp>
      <p:sp>
        <p:nvSpPr>
          <p:cNvPr id="3" name="Content Placeholder 2"/>
          <p:cNvSpPr>
            <a:spLocks noGrp="1"/>
          </p:cNvSpPr>
          <p:nvPr>
            <p:ph idx="1"/>
          </p:nvPr>
        </p:nvSpPr>
        <p:spPr/>
        <p:txBody>
          <a:bodyPr/>
          <a:lstStyle/>
          <a:p>
            <a:r>
              <a:rPr lang="en-US" dirty="0" smtClean="0"/>
              <a:t>Somalia fishermen defend themselves and their territory, but so do the illegal fishing ships </a:t>
            </a:r>
          </a:p>
          <a:p>
            <a:r>
              <a:rPr lang="en-US" dirty="0" smtClean="0"/>
              <a:t>2004 – Tsunami  washes up evidence on the beaches of illegal toxic waste dumping.</a:t>
            </a:r>
          </a:p>
          <a:p>
            <a:r>
              <a:rPr lang="en-US" dirty="0" smtClean="0"/>
              <a:t>2005 - UN estimated that 700 foreign fishing vessels illegally  fish in Somalia waters </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2004 Tsunami</a:t>
            </a:r>
            <a:endParaRPr lang="en-US" dirty="0"/>
          </a:p>
        </p:txBody>
      </p:sp>
      <p:sp>
        <p:nvSpPr>
          <p:cNvPr id="3" name="Content Placeholder 2"/>
          <p:cNvSpPr>
            <a:spLocks noGrp="1"/>
          </p:cNvSpPr>
          <p:nvPr>
            <p:ph idx="1"/>
          </p:nvPr>
        </p:nvSpPr>
        <p:spPr/>
        <p:txBody>
          <a:bodyPr/>
          <a:lstStyle/>
          <a:p>
            <a:r>
              <a:rPr lang="en-US" dirty="0" smtClean="0"/>
              <a:t>Evidence of illegal toxic waste dumping in Somali waters</a:t>
            </a:r>
          </a:p>
          <a:p>
            <a:r>
              <a:rPr lang="en-US" dirty="0" smtClean="0"/>
              <a:t>Barrels are washed up on shore</a:t>
            </a:r>
          </a:p>
          <a:p>
            <a:r>
              <a:rPr lang="en-US" dirty="0" smtClean="0"/>
              <a:t>Millions of fish die</a:t>
            </a:r>
          </a:p>
          <a:p>
            <a:r>
              <a:rPr lang="en-US" dirty="0" smtClean="0"/>
              <a:t>People start getting radiation sickness and die</a:t>
            </a:r>
          </a:p>
          <a:p>
            <a:pPr marL="0" indent="0">
              <a:buNone/>
            </a:pPr>
            <a:endParaRPr lang="en-US" dirty="0"/>
          </a:p>
        </p:txBody>
      </p:sp>
    </p:spTree>
    <p:extLst>
      <p:ext uri="{BB962C8B-B14F-4D97-AF65-F5344CB8AC3E}">
        <p14:creationId xmlns:p14="http://schemas.microsoft.com/office/powerpoint/2010/main" val="309514868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nmap.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9306629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oxic%20waste%20somali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438" y="1050305"/>
            <a:ext cx="7874000" cy="4191000"/>
          </a:xfrm>
          <a:prstGeom prst="rect">
            <a:avLst/>
          </a:prstGeom>
        </p:spPr>
      </p:pic>
    </p:spTree>
    <p:extLst>
      <p:ext uri="{BB962C8B-B14F-4D97-AF65-F5344CB8AC3E}">
        <p14:creationId xmlns:p14="http://schemas.microsoft.com/office/powerpoint/2010/main" val="15906162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8.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6387" y="3288033"/>
            <a:ext cx="3665618" cy="3304696"/>
          </a:xfrm>
          <a:prstGeom prst="rect">
            <a:avLst/>
          </a:prstGeom>
        </p:spPr>
      </p:pic>
      <p:pic>
        <p:nvPicPr>
          <p:cNvPr id="5" name="Picture 4" descr="waste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606" y="3427518"/>
            <a:ext cx="4214038" cy="3165211"/>
          </a:xfrm>
          <a:prstGeom prst="rect">
            <a:avLst/>
          </a:prstGeom>
        </p:spPr>
      </p:pic>
      <p:pic>
        <p:nvPicPr>
          <p:cNvPr id="6" name="Picture 5" descr="sunta_somalia2-620x330.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606" y="115443"/>
            <a:ext cx="5712157" cy="3040342"/>
          </a:xfrm>
          <a:prstGeom prst="rect">
            <a:avLst/>
          </a:prstGeom>
        </p:spPr>
      </p:pic>
      <p:sp>
        <p:nvSpPr>
          <p:cNvPr id="7" name="TextBox 6"/>
          <p:cNvSpPr txBox="1"/>
          <p:nvPr/>
        </p:nvSpPr>
        <p:spPr>
          <a:xfrm>
            <a:off x="6066698" y="447339"/>
            <a:ext cx="2823113" cy="923330"/>
          </a:xfrm>
          <a:prstGeom prst="rect">
            <a:avLst/>
          </a:prstGeom>
          <a:noFill/>
        </p:spPr>
        <p:txBody>
          <a:bodyPr wrap="square" rtlCol="0">
            <a:spAutoFit/>
          </a:bodyPr>
          <a:lstStyle/>
          <a:p>
            <a:r>
              <a:rPr lang="en-US" dirty="0" smtClean="0"/>
              <a:t>Toxic waste barrels being removed after 2004 Tsunami.</a:t>
            </a:r>
            <a:endParaRPr lang="en-US" dirty="0"/>
          </a:p>
        </p:txBody>
      </p:sp>
    </p:spTree>
    <p:extLst>
      <p:ext uri="{BB962C8B-B14F-4D97-AF65-F5344CB8AC3E}">
        <p14:creationId xmlns:p14="http://schemas.microsoft.com/office/powerpoint/2010/main" val="87540486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Dumping continued…</a:t>
            </a:r>
            <a:endParaRPr lang="en-US" dirty="0"/>
          </a:p>
        </p:txBody>
      </p:sp>
      <p:sp>
        <p:nvSpPr>
          <p:cNvPr id="3" name="Content Placeholder 2"/>
          <p:cNvSpPr>
            <a:spLocks noGrp="1"/>
          </p:cNvSpPr>
          <p:nvPr>
            <p:ph idx="1"/>
          </p:nvPr>
        </p:nvSpPr>
        <p:spPr/>
        <p:txBody>
          <a:bodyPr/>
          <a:lstStyle/>
          <a:p>
            <a:r>
              <a:rPr lang="en-US" dirty="0" smtClean="0"/>
              <a:t>With all the waste industrial companies had created, they found it easier and cheaper just to dump the waste somewhere unnoticeable</a:t>
            </a:r>
          </a:p>
          <a:p>
            <a:r>
              <a:rPr lang="en-US" dirty="0" smtClean="0"/>
              <a:t>Started dumping in most developing countries in Africa </a:t>
            </a:r>
          </a:p>
          <a:p>
            <a:r>
              <a:rPr lang="en-US" dirty="0" smtClean="0"/>
              <a:t>Businesses found this very profitable and found many creative methods of getting rid waste</a:t>
            </a:r>
          </a:p>
          <a:p>
            <a:r>
              <a:rPr lang="en-US" dirty="0" smtClean="0"/>
              <a:t>This was called </a:t>
            </a:r>
            <a:r>
              <a:rPr lang="en-US" i="1" dirty="0" smtClean="0"/>
              <a:t>“Project Urano” </a:t>
            </a:r>
            <a:r>
              <a:rPr lang="en-US" dirty="0" smtClean="0"/>
              <a:t>developed by Italian businesses </a:t>
            </a:r>
          </a:p>
          <a:p>
            <a:pPr marL="0" indent="0">
              <a:buNone/>
            </a:pPr>
            <a:endParaRPr lang="en-US" dirty="0" smtClean="0"/>
          </a:p>
        </p:txBody>
      </p:sp>
    </p:spTree>
    <p:extLst>
      <p:ext uri="{BB962C8B-B14F-4D97-AF65-F5344CB8AC3E}">
        <p14:creationId xmlns:p14="http://schemas.microsoft.com/office/powerpoint/2010/main" val="25145920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535205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81" y="148609"/>
            <a:ext cx="5080000" cy="3276600"/>
          </a:xfrm>
          <a:prstGeom prst="rect">
            <a:avLst/>
          </a:prstGeom>
        </p:spPr>
      </p:pic>
      <p:pic>
        <p:nvPicPr>
          <p:cNvPr id="5" name="Picture 4" descr="trafigura1_1504101c.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9514" y="2672091"/>
            <a:ext cx="5644486" cy="3533939"/>
          </a:xfrm>
          <a:prstGeom prst="rect">
            <a:avLst/>
          </a:prstGeom>
        </p:spPr>
      </p:pic>
      <p:pic>
        <p:nvPicPr>
          <p:cNvPr id="6" name="Picture 5" descr="nuclear-waste_69.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0770" y="148609"/>
            <a:ext cx="2388181" cy="2388181"/>
          </a:xfrm>
          <a:prstGeom prst="rect">
            <a:avLst/>
          </a:prstGeom>
        </p:spPr>
      </p:pic>
      <p:pic>
        <p:nvPicPr>
          <p:cNvPr id="8" name="Picture 7" descr="nuclear-waste_69.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349" y="3611796"/>
            <a:ext cx="2594234" cy="2594234"/>
          </a:xfrm>
          <a:prstGeom prst="rect">
            <a:avLst/>
          </a:prstGeom>
        </p:spPr>
      </p:pic>
    </p:spTree>
    <p:extLst>
      <p:ext uri="{BB962C8B-B14F-4D97-AF65-F5344CB8AC3E}">
        <p14:creationId xmlns:p14="http://schemas.microsoft.com/office/powerpoint/2010/main" val="51128697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Dumping in Somalia</a:t>
            </a:r>
            <a:endParaRPr lang="en-US" dirty="0"/>
          </a:p>
        </p:txBody>
      </p:sp>
      <p:sp>
        <p:nvSpPr>
          <p:cNvPr id="3" name="Content Placeholder 2"/>
          <p:cNvSpPr>
            <a:spLocks noGrp="1"/>
          </p:cNvSpPr>
          <p:nvPr>
            <p:ph idx="1"/>
          </p:nvPr>
        </p:nvSpPr>
        <p:spPr/>
        <p:txBody>
          <a:bodyPr/>
          <a:lstStyle/>
          <a:p>
            <a:r>
              <a:rPr lang="en-US" dirty="0" smtClean="0"/>
              <a:t>BUT!.....</a:t>
            </a:r>
            <a:endParaRPr lang="en-US" dirty="0"/>
          </a:p>
          <a:p>
            <a:r>
              <a:rPr lang="en-US" dirty="0" smtClean="0"/>
              <a:t>Businesses were soon told that they were not allowed to dump waste in the oceans and Africa anymore</a:t>
            </a:r>
          </a:p>
          <a:p>
            <a:r>
              <a:rPr lang="en-US" dirty="0" smtClean="0"/>
              <a:t>They had ships that were designed to sink with all the waste on it</a:t>
            </a:r>
          </a:p>
          <a:p>
            <a:r>
              <a:rPr lang="en-US" dirty="0" smtClean="0"/>
              <a:t>After </a:t>
            </a:r>
            <a:r>
              <a:rPr lang="en-US" i="1" dirty="0" smtClean="0"/>
              <a:t>“Project Urano” failed, </a:t>
            </a:r>
            <a:r>
              <a:rPr lang="en-US" dirty="0" smtClean="0"/>
              <a:t>industrial</a:t>
            </a:r>
            <a:r>
              <a:rPr lang="en-US" i="1" dirty="0" smtClean="0"/>
              <a:t> companies </a:t>
            </a:r>
            <a:r>
              <a:rPr lang="en-US" dirty="0" smtClean="0"/>
              <a:t>businesses had developed, “Project Urano II”</a:t>
            </a:r>
          </a:p>
          <a:p>
            <a:r>
              <a:rPr lang="en-US" dirty="0" smtClean="0"/>
              <a:t>Contained information which decided that Somalia would be picked as the new toxic waste dumping site.</a:t>
            </a:r>
            <a:r>
              <a:rPr lang="en-US" i="1" dirty="0" smtClean="0"/>
              <a:t> </a:t>
            </a:r>
            <a:r>
              <a:rPr lang="en-US" dirty="0" smtClean="0"/>
              <a:t>   </a:t>
            </a:r>
            <a:endParaRPr lang="en-US" i="1" dirty="0" smtClean="0"/>
          </a:p>
          <a:p>
            <a:endParaRPr lang="en-US" dirty="0"/>
          </a:p>
        </p:txBody>
      </p:sp>
    </p:spTree>
    <p:extLst>
      <p:ext uri="{BB962C8B-B14F-4D97-AF65-F5344CB8AC3E}">
        <p14:creationId xmlns:p14="http://schemas.microsoft.com/office/powerpoint/2010/main" val="372263346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Bosaso Road</a:t>
            </a:r>
            <a:endParaRPr lang="en-US" dirty="0"/>
          </a:p>
        </p:txBody>
      </p:sp>
      <p:sp>
        <p:nvSpPr>
          <p:cNvPr id="3" name="Content Placeholder 2"/>
          <p:cNvSpPr>
            <a:spLocks noGrp="1"/>
          </p:cNvSpPr>
          <p:nvPr>
            <p:ph idx="1"/>
          </p:nvPr>
        </p:nvSpPr>
        <p:spPr/>
        <p:txBody>
          <a:bodyPr/>
          <a:lstStyle/>
          <a:p>
            <a:r>
              <a:rPr lang="en-US" dirty="0"/>
              <a:t>After finding evidence of dumping in Somalia, more evidence had suggested that more toxic waste barrels had been dumped under the “Bosaso Road”</a:t>
            </a:r>
          </a:p>
          <a:p>
            <a:pPr marL="0" indent="0">
              <a:buNone/>
            </a:pPr>
            <a:endParaRPr lang="en-US" dirty="0"/>
          </a:p>
        </p:txBody>
      </p:sp>
      <p:pic>
        <p:nvPicPr>
          <p:cNvPr id="5" name="Picture 4" descr="somalia_bosaso_road.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891" y="3726616"/>
            <a:ext cx="3424023" cy="2419643"/>
          </a:xfrm>
          <a:prstGeom prst="rect">
            <a:avLst/>
          </a:prstGeom>
        </p:spPr>
      </p:pic>
      <p:pic>
        <p:nvPicPr>
          <p:cNvPr id="6" name="Picture 5" descr="54980697.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5754" y="3560966"/>
            <a:ext cx="3571292" cy="2678469"/>
          </a:xfrm>
          <a:prstGeom prst="rect">
            <a:avLst/>
          </a:prstGeom>
        </p:spPr>
      </p:pic>
    </p:spTree>
    <p:extLst>
      <p:ext uri="{BB962C8B-B14F-4D97-AF65-F5344CB8AC3E}">
        <p14:creationId xmlns:p14="http://schemas.microsoft.com/office/powerpoint/2010/main" val="38741692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malia_1988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19" y="0"/>
            <a:ext cx="8932943" cy="6858000"/>
          </a:xfrm>
          <a:prstGeom prst="rect">
            <a:avLst/>
          </a:prstGeom>
        </p:spPr>
      </p:pic>
      <p:sp>
        <p:nvSpPr>
          <p:cNvPr id="2" name="Freeform 1"/>
          <p:cNvSpPr/>
          <p:nvPr/>
        </p:nvSpPr>
        <p:spPr>
          <a:xfrm>
            <a:off x="5930907" y="790500"/>
            <a:ext cx="1299149" cy="767972"/>
          </a:xfrm>
          <a:custGeom>
            <a:avLst/>
            <a:gdLst>
              <a:gd name="connsiteX0" fmla="*/ 332255 w 1299149"/>
              <a:gd name="connsiteY0" fmla="*/ 551518 h 767972"/>
              <a:gd name="connsiteX1" fmla="*/ 288961 w 1299149"/>
              <a:gd name="connsiteY1" fmla="*/ 464936 h 767972"/>
              <a:gd name="connsiteX2" fmla="*/ 245667 w 1299149"/>
              <a:gd name="connsiteY2" fmla="*/ 407215 h 767972"/>
              <a:gd name="connsiteX3" fmla="*/ 231236 w 1299149"/>
              <a:gd name="connsiteY3" fmla="*/ 363924 h 767972"/>
              <a:gd name="connsiteX4" fmla="*/ 173511 w 1299149"/>
              <a:gd name="connsiteY4" fmla="*/ 320633 h 767972"/>
              <a:gd name="connsiteX5" fmla="*/ 144649 w 1299149"/>
              <a:gd name="connsiteY5" fmla="*/ 262912 h 767972"/>
              <a:gd name="connsiteX6" fmla="*/ 86924 w 1299149"/>
              <a:gd name="connsiteY6" fmla="*/ 219621 h 767972"/>
              <a:gd name="connsiteX7" fmla="*/ 14767 w 1299149"/>
              <a:gd name="connsiteY7" fmla="*/ 133039 h 767972"/>
              <a:gd name="connsiteX8" fmla="*/ 336 w 1299149"/>
              <a:gd name="connsiteY8" fmla="*/ 89748 h 767972"/>
              <a:gd name="connsiteX9" fmla="*/ 72492 w 1299149"/>
              <a:gd name="connsiteY9" fmla="*/ 32027 h 767972"/>
              <a:gd name="connsiteX10" fmla="*/ 389980 w 1299149"/>
              <a:gd name="connsiteY10" fmla="*/ 17597 h 767972"/>
              <a:gd name="connsiteX11" fmla="*/ 462136 w 1299149"/>
              <a:gd name="connsiteY11" fmla="*/ 3166 h 767972"/>
              <a:gd name="connsiteX12" fmla="*/ 938367 w 1299149"/>
              <a:gd name="connsiteY12" fmla="*/ 32027 h 767972"/>
              <a:gd name="connsiteX13" fmla="*/ 967230 w 1299149"/>
              <a:gd name="connsiteY13" fmla="*/ 60888 h 767972"/>
              <a:gd name="connsiteX14" fmla="*/ 1010524 w 1299149"/>
              <a:gd name="connsiteY14" fmla="*/ 75318 h 767972"/>
              <a:gd name="connsiteX15" fmla="*/ 1053817 w 1299149"/>
              <a:gd name="connsiteY15" fmla="*/ 147469 h 767972"/>
              <a:gd name="connsiteX16" fmla="*/ 1140405 w 1299149"/>
              <a:gd name="connsiteY16" fmla="*/ 205191 h 767972"/>
              <a:gd name="connsiteX17" fmla="*/ 1169267 w 1299149"/>
              <a:gd name="connsiteY17" fmla="*/ 248482 h 767972"/>
              <a:gd name="connsiteX18" fmla="*/ 1226992 w 1299149"/>
              <a:gd name="connsiteY18" fmla="*/ 320633 h 767972"/>
              <a:gd name="connsiteX19" fmla="*/ 1241424 w 1299149"/>
              <a:gd name="connsiteY19" fmla="*/ 363924 h 767972"/>
              <a:gd name="connsiteX20" fmla="*/ 1270286 w 1299149"/>
              <a:gd name="connsiteY20" fmla="*/ 421645 h 767972"/>
              <a:gd name="connsiteX21" fmla="*/ 1284717 w 1299149"/>
              <a:gd name="connsiteY21" fmla="*/ 479366 h 767972"/>
              <a:gd name="connsiteX22" fmla="*/ 1299149 w 1299149"/>
              <a:gd name="connsiteY22" fmla="*/ 522657 h 767972"/>
              <a:gd name="connsiteX23" fmla="*/ 1284717 w 1299149"/>
              <a:gd name="connsiteY23" fmla="*/ 638100 h 767972"/>
              <a:gd name="connsiteX24" fmla="*/ 1198130 w 1299149"/>
              <a:gd name="connsiteY24" fmla="*/ 695821 h 767972"/>
              <a:gd name="connsiteX25" fmla="*/ 1097111 w 1299149"/>
              <a:gd name="connsiteY25" fmla="*/ 739112 h 767972"/>
              <a:gd name="connsiteX26" fmla="*/ 967230 w 1299149"/>
              <a:gd name="connsiteY26" fmla="*/ 753542 h 767972"/>
              <a:gd name="connsiteX27" fmla="*/ 895074 w 1299149"/>
              <a:gd name="connsiteY27" fmla="*/ 767972 h 767972"/>
              <a:gd name="connsiteX28" fmla="*/ 620880 w 1299149"/>
              <a:gd name="connsiteY28" fmla="*/ 753542 h 767972"/>
              <a:gd name="connsiteX29" fmla="*/ 447705 w 1299149"/>
              <a:gd name="connsiteY29" fmla="*/ 666960 h 767972"/>
              <a:gd name="connsiteX30" fmla="*/ 404411 w 1299149"/>
              <a:gd name="connsiteY30" fmla="*/ 652530 h 767972"/>
              <a:gd name="connsiteX31" fmla="*/ 361117 w 1299149"/>
              <a:gd name="connsiteY31" fmla="*/ 623669 h 767972"/>
              <a:gd name="connsiteX32" fmla="*/ 274530 w 1299149"/>
              <a:gd name="connsiteY32" fmla="*/ 537088 h 767972"/>
              <a:gd name="connsiteX33" fmla="*/ 260099 w 1299149"/>
              <a:gd name="connsiteY33" fmla="*/ 479366 h 76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9149" h="767972">
                <a:moveTo>
                  <a:pt x="332255" y="551518"/>
                </a:moveTo>
                <a:cubicBezTo>
                  <a:pt x="317824" y="522657"/>
                  <a:pt x="305563" y="492605"/>
                  <a:pt x="288961" y="464936"/>
                </a:cubicBezTo>
                <a:cubicBezTo>
                  <a:pt x="276586" y="444313"/>
                  <a:pt x="257600" y="428097"/>
                  <a:pt x="245667" y="407215"/>
                </a:cubicBezTo>
                <a:cubicBezTo>
                  <a:pt x="238120" y="394008"/>
                  <a:pt x="240974" y="375609"/>
                  <a:pt x="231236" y="363924"/>
                </a:cubicBezTo>
                <a:cubicBezTo>
                  <a:pt x="215838" y="345448"/>
                  <a:pt x="192753" y="335063"/>
                  <a:pt x="173511" y="320633"/>
                </a:cubicBezTo>
                <a:cubicBezTo>
                  <a:pt x="163890" y="301393"/>
                  <a:pt x="158649" y="279244"/>
                  <a:pt x="144649" y="262912"/>
                </a:cubicBezTo>
                <a:cubicBezTo>
                  <a:pt x="128996" y="244651"/>
                  <a:pt x="105401" y="235018"/>
                  <a:pt x="86924" y="219621"/>
                </a:cubicBezTo>
                <a:cubicBezTo>
                  <a:pt x="56344" y="194139"/>
                  <a:pt x="39196" y="165609"/>
                  <a:pt x="14767" y="133039"/>
                </a:cubicBezTo>
                <a:cubicBezTo>
                  <a:pt x="9957" y="118609"/>
                  <a:pt x="-2165" y="104752"/>
                  <a:pt x="336" y="89748"/>
                </a:cubicBezTo>
                <a:cubicBezTo>
                  <a:pt x="6368" y="53558"/>
                  <a:pt x="40170" y="34613"/>
                  <a:pt x="72492" y="32027"/>
                </a:cubicBezTo>
                <a:cubicBezTo>
                  <a:pt x="178093" y="23580"/>
                  <a:pt x="284151" y="22407"/>
                  <a:pt x="389980" y="17597"/>
                </a:cubicBezTo>
                <a:cubicBezTo>
                  <a:pt x="414032" y="12787"/>
                  <a:pt x="437608" y="3166"/>
                  <a:pt x="462136" y="3166"/>
                </a:cubicBezTo>
                <a:cubicBezTo>
                  <a:pt x="840001" y="3166"/>
                  <a:pt x="753815" y="-14107"/>
                  <a:pt x="938367" y="32027"/>
                </a:cubicBezTo>
                <a:cubicBezTo>
                  <a:pt x="947988" y="41647"/>
                  <a:pt x="955563" y="53888"/>
                  <a:pt x="967230" y="60888"/>
                </a:cubicBezTo>
                <a:cubicBezTo>
                  <a:pt x="980274" y="68714"/>
                  <a:pt x="999767" y="64562"/>
                  <a:pt x="1010524" y="75318"/>
                </a:cubicBezTo>
                <a:cubicBezTo>
                  <a:pt x="1030357" y="95150"/>
                  <a:pt x="1033984" y="127637"/>
                  <a:pt x="1053817" y="147469"/>
                </a:cubicBezTo>
                <a:cubicBezTo>
                  <a:pt x="1078346" y="171996"/>
                  <a:pt x="1140405" y="205191"/>
                  <a:pt x="1140405" y="205191"/>
                </a:cubicBezTo>
                <a:cubicBezTo>
                  <a:pt x="1150026" y="219621"/>
                  <a:pt x="1158432" y="234940"/>
                  <a:pt x="1169267" y="248482"/>
                </a:cubicBezTo>
                <a:cubicBezTo>
                  <a:pt x="1205065" y="293226"/>
                  <a:pt x="1197376" y="261406"/>
                  <a:pt x="1226992" y="320633"/>
                </a:cubicBezTo>
                <a:cubicBezTo>
                  <a:pt x="1233795" y="334238"/>
                  <a:pt x="1235432" y="349943"/>
                  <a:pt x="1241424" y="363924"/>
                </a:cubicBezTo>
                <a:cubicBezTo>
                  <a:pt x="1249898" y="383696"/>
                  <a:pt x="1262732" y="401503"/>
                  <a:pt x="1270286" y="421645"/>
                </a:cubicBezTo>
                <a:cubicBezTo>
                  <a:pt x="1277250" y="440215"/>
                  <a:pt x="1279268" y="460297"/>
                  <a:pt x="1284717" y="479366"/>
                </a:cubicBezTo>
                <a:cubicBezTo>
                  <a:pt x="1288896" y="493992"/>
                  <a:pt x="1294338" y="508227"/>
                  <a:pt x="1299149" y="522657"/>
                </a:cubicBezTo>
                <a:cubicBezTo>
                  <a:pt x="1294338" y="561138"/>
                  <a:pt x="1304258" y="604603"/>
                  <a:pt x="1284717" y="638100"/>
                </a:cubicBezTo>
                <a:cubicBezTo>
                  <a:pt x="1267238" y="668062"/>
                  <a:pt x="1229156" y="680309"/>
                  <a:pt x="1198130" y="695821"/>
                </a:cubicBezTo>
                <a:cubicBezTo>
                  <a:pt x="1171847" y="708961"/>
                  <a:pt x="1128959" y="733804"/>
                  <a:pt x="1097111" y="739112"/>
                </a:cubicBezTo>
                <a:cubicBezTo>
                  <a:pt x="1054144" y="746273"/>
                  <a:pt x="1010352" y="747382"/>
                  <a:pt x="967230" y="753542"/>
                </a:cubicBezTo>
                <a:cubicBezTo>
                  <a:pt x="942948" y="757011"/>
                  <a:pt x="919126" y="763162"/>
                  <a:pt x="895074" y="767972"/>
                </a:cubicBezTo>
                <a:cubicBezTo>
                  <a:pt x="803676" y="763162"/>
                  <a:pt x="711753" y="764446"/>
                  <a:pt x="620880" y="753542"/>
                </a:cubicBezTo>
                <a:cubicBezTo>
                  <a:pt x="467521" y="735140"/>
                  <a:pt x="598216" y="717126"/>
                  <a:pt x="447705" y="666960"/>
                </a:cubicBezTo>
                <a:lnTo>
                  <a:pt x="404411" y="652530"/>
                </a:lnTo>
                <a:cubicBezTo>
                  <a:pt x="389980" y="642910"/>
                  <a:pt x="374080" y="635191"/>
                  <a:pt x="361117" y="623669"/>
                </a:cubicBezTo>
                <a:cubicBezTo>
                  <a:pt x="330610" y="596553"/>
                  <a:pt x="274530" y="537088"/>
                  <a:pt x="274530" y="537088"/>
                </a:cubicBezTo>
                <a:cubicBezTo>
                  <a:pt x="258578" y="489234"/>
                  <a:pt x="260099" y="509008"/>
                  <a:pt x="260099" y="479366"/>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Freeform 2"/>
          <p:cNvSpPr/>
          <p:nvPr/>
        </p:nvSpPr>
        <p:spPr>
          <a:xfrm>
            <a:off x="4185062" y="1616194"/>
            <a:ext cx="2687773" cy="3323776"/>
          </a:xfrm>
          <a:custGeom>
            <a:avLst/>
            <a:gdLst>
              <a:gd name="connsiteX0" fmla="*/ 2554331 w 2687773"/>
              <a:gd name="connsiteY0" fmla="*/ 0 h 3323776"/>
              <a:gd name="connsiteX1" fmla="*/ 2597625 w 2687773"/>
              <a:gd name="connsiteY1" fmla="*/ 187593 h 3323776"/>
              <a:gd name="connsiteX2" fmla="*/ 2626487 w 2687773"/>
              <a:gd name="connsiteY2" fmla="*/ 274175 h 3323776"/>
              <a:gd name="connsiteX3" fmla="*/ 2655350 w 2687773"/>
              <a:gd name="connsiteY3" fmla="*/ 317466 h 3323776"/>
              <a:gd name="connsiteX4" fmla="*/ 2655350 w 2687773"/>
              <a:gd name="connsiteY4" fmla="*/ 548351 h 3323776"/>
              <a:gd name="connsiteX5" fmla="*/ 2568762 w 2687773"/>
              <a:gd name="connsiteY5" fmla="*/ 591642 h 3323776"/>
              <a:gd name="connsiteX6" fmla="*/ 2366725 w 2687773"/>
              <a:gd name="connsiteY6" fmla="*/ 634933 h 3323776"/>
              <a:gd name="connsiteX7" fmla="*/ 2309000 w 2687773"/>
              <a:gd name="connsiteY7" fmla="*/ 649363 h 3323776"/>
              <a:gd name="connsiteX8" fmla="*/ 2150256 w 2687773"/>
              <a:gd name="connsiteY8" fmla="*/ 663793 h 3323776"/>
              <a:gd name="connsiteX9" fmla="*/ 2106962 w 2687773"/>
              <a:gd name="connsiteY9" fmla="*/ 678224 h 3323776"/>
              <a:gd name="connsiteX10" fmla="*/ 2078100 w 2687773"/>
              <a:gd name="connsiteY10" fmla="*/ 721515 h 3323776"/>
              <a:gd name="connsiteX11" fmla="*/ 2005944 w 2687773"/>
              <a:gd name="connsiteY11" fmla="*/ 779236 h 3323776"/>
              <a:gd name="connsiteX12" fmla="*/ 1933787 w 2687773"/>
              <a:gd name="connsiteY12" fmla="*/ 851387 h 3323776"/>
              <a:gd name="connsiteX13" fmla="*/ 1861631 w 2687773"/>
              <a:gd name="connsiteY13" fmla="*/ 923539 h 3323776"/>
              <a:gd name="connsiteX14" fmla="*/ 1818337 w 2687773"/>
              <a:gd name="connsiteY14" fmla="*/ 909108 h 3323776"/>
              <a:gd name="connsiteX15" fmla="*/ 1702887 w 2687773"/>
              <a:gd name="connsiteY15" fmla="*/ 981260 h 3323776"/>
              <a:gd name="connsiteX16" fmla="*/ 1659594 w 2687773"/>
              <a:gd name="connsiteY16" fmla="*/ 1038981 h 3323776"/>
              <a:gd name="connsiteX17" fmla="*/ 1573006 w 2687773"/>
              <a:gd name="connsiteY17" fmla="*/ 1096702 h 3323776"/>
              <a:gd name="connsiteX18" fmla="*/ 1529713 w 2687773"/>
              <a:gd name="connsiteY18" fmla="*/ 1183284 h 3323776"/>
              <a:gd name="connsiteX19" fmla="*/ 1500850 w 2687773"/>
              <a:gd name="connsiteY19" fmla="*/ 1241005 h 3323776"/>
              <a:gd name="connsiteX20" fmla="*/ 1457556 w 2687773"/>
              <a:gd name="connsiteY20" fmla="*/ 1269866 h 3323776"/>
              <a:gd name="connsiteX21" fmla="*/ 1443125 w 2687773"/>
              <a:gd name="connsiteY21" fmla="*/ 1327587 h 3323776"/>
              <a:gd name="connsiteX22" fmla="*/ 1399831 w 2687773"/>
              <a:gd name="connsiteY22" fmla="*/ 1356448 h 3323776"/>
              <a:gd name="connsiteX23" fmla="*/ 1313244 w 2687773"/>
              <a:gd name="connsiteY23" fmla="*/ 1414169 h 3323776"/>
              <a:gd name="connsiteX24" fmla="*/ 1269950 w 2687773"/>
              <a:gd name="connsiteY24" fmla="*/ 1443030 h 3323776"/>
              <a:gd name="connsiteX25" fmla="*/ 1168931 w 2687773"/>
              <a:gd name="connsiteY25" fmla="*/ 1471890 h 3323776"/>
              <a:gd name="connsiteX26" fmla="*/ 1125638 w 2687773"/>
              <a:gd name="connsiteY26" fmla="*/ 1486320 h 3323776"/>
              <a:gd name="connsiteX27" fmla="*/ 1082344 w 2687773"/>
              <a:gd name="connsiteY27" fmla="*/ 1558472 h 3323776"/>
              <a:gd name="connsiteX28" fmla="*/ 1053481 w 2687773"/>
              <a:gd name="connsiteY28" fmla="*/ 1587333 h 3323776"/>
              <a:gd name="connsiteX29" fmla="*/ 995756 w 2687773"/>
              <a:gd name="connsiteY29" fmla="*/ 1673914 h 3323776"/>
              <a:gd name="connsiteX30" fmla="*/ 952463 w 2687773"/>
              <a:gd name="connsiteY30" fmla="*/ 1702775 h 3323776"/>
              <a:gd name="connsiteX31" fmla="*/ 880306 w 2687773"/>
              <a:gd name="connsiteY31" fmla="*/ 1774926 h 3323776"/>
              <a:gd name="connsiteX32" fmla="*/ 837013 w 2687773"/>
              <a:gd name="connsiteY32" fmla="*/ 1803787 h 3323776"/>
              <a:gd name="connsiteX33" fmla="*/ 808150 w 2687773"/>
              <a:gd name="connsiteY33" fmla="*/ 1832648 h 3323776"/>
              <a:gd name="connsiteX34" fmla="*/ 663838 w 2687773"/>
              <a:gd name="connsiteY34" fmla="*/ 1875939 h 3323776"/>
              <a:gd name="connsiteX35" fmla="*/ 577250 w 2687773"/>
              <a:gd name="connsiteY35" fmla="*/ 1904799 h 3323776"/>
              <a:gd name="connsiteX36" fmla="*/ 533956 w 2687773"/>
              <a:gd name="connsiteY36" fmla="*/ 1919229 h 3323776"/>
              <a:gd name="connsiteX37" fmla="*/ 490663 w 2687773"/>
              <a:gd name="connsiteY37" fmla="*/ 1933660 h 3323776"/>
              <a:gd name="connsiteX38" fmla="*/ 418506 w 2687773"/>
              <a:gd name="connsiteY38" fmla="*/ 1991381 h 3323776"/>
              <a:gd name="connsiteX39" fmla="*/ 375213 w 2687773"/>
              <a:gd name="connsiteY39" fmla="*/ 2034672 h 3323776"/>
              <a:gd name="connsiteX40" fmla="*/ 303056 w 2687773"/>
              <a:gd name="connsiteY40" fmla="*/ 2092393 h 3323776"/>
              <a:gd name="connsiteX41" fmla="*/ 259763 w 2687773"/>
              <a:gd name="connsiteY41" fmla="*/ 2178975 h 3323776"/>
              <a:gd name="connsiteX42" fmla="*/ 331919 w 2687773"/>
              <a:gd name="connsiteY42" fmla="*/ 2236696 h 3323776"/>
              <a:gd name="connsiteX43" fmla="*/ 375213 w 2687773"/>
              <a:gd name="connsiteY43" fmla="*/ 2265557 h 3323776"/>
              <a:gd name="connsiteX44" fmla="*/ 404075 w 2687773"/>
              <a:gd name="connsiteY44" fmla="*/ 2323278 h 3323776"/>
              <a:gd name="connsiteX45" fmla="*/ 375213 w 2687773"/>
              <a:gd name="connsiteY45" fmla="*/ 2496441 h 3323776"/>
              <a:gd name="connsiteX46" fmla="*/ 418506 w 2687773"/>
              <a:gd name="connsiteY46" fmla="*/ 2525302 h 3323776"/>
              <a:gd name="connsiteX47" fmla="*/ 447369 w 2687773"/>
              <a:gd name="connsiteY47" fmla="*/ 2611884 h 3323776"/>
              <a:gd name="connsiteX48" fmla="*/ 432938 w 2687773"/>
              <a:gd name="connsiteY48" fmla="*/ 2655175 h 3323776"/>
              <a:gd name="connsiteX49" fmla="*/ 346350 w 2687773"/>
              <a:gd name="connsiteY49" fmla="*/ 2684035 h 3323776"/>
              <a:gd name="connsiteX50" fmla="*/ 303056 w 2687773"/>
              <a:gd name="connsiteY50" fmla="*/ 2770617 h 3323776"/>
              <a:gd name="connsiteX51" fmla="*/ 331919 w 2687773"/>
              <a:gd name="connsiteY51" fmla="*/ 2857199 h 3323776"/>
              <a:gd name="connsiteX52" fmla="*/ 288625 w 2687773"/>
              <a:gd name="connsiteY52" fmla="*/ 2987072 h 3323776"/>
              <a:gd name="connsiteX53" fmla="*/ 245331 w 2687773"/>
              <a:gd name="connsiteY53" fmla="*/ 3015932 h 3323776"/>
              <a:gd name="connsiteX54" fmla="*/ 158744 w 2687773"/>
              <a:gd name="connsiteY54" fmla="*/ 3044793 h 3323776"/>
              <a:gd name="connsiteX55" fmla="*/ 86588 w 2687773"/>
              <a:gd name="connsiteY55" fmla="*/ 3088084 h 3323776"/>
              <a:gd name="connsiteX56" fmla="*/ 0 w 2687773"/>
              <a:gd name="connsiteY56" fmla="*/ 3160235 h 3323776"/>
              <a:gd name="connsiteX57" fmla="*/ 14431 w 2687773"/>
              <a:gd name="connsiteY57" fmla="*/ 3318969 h 3323776"/>
              <a:gd name="connsiteX58" fmla="*/ 57725 w 2687773"/>
              <a:gd name="connsiteY58" fmla="*/ 3304538 h 3323776"/>
              <a:gd name="connsiteX59" fmla="*/ 86588 w 2687773"/>
              <a:gd name="connsiteY59" fmla="*/ 3275678 h 3323776"/>
              <a:gd name="connsiteX60" fmla="*/ 129881 w 2687773"/>
              <a:gd name="connsiteY60" fmla="*/ 3261247 h 3323776"/>
              <a:gd name="connsiteX61" fmla="*/ 173175 w 2687773"/>
              <a:gd name="connsiteY61" fmla="*/ 3232387 h 3323776"/>
              <a:gd name="connsiteX62" fmla="*/ 274194 w 2687773"/>
              <a:gd name="connsiteY62" fmla="*/ 3203526 h 3323776"/>
              <a:gd name="connsiteX63" fmla="*/ 317488 w 2687773"/>
              <a:gd name="connsiteY63" fmla="*/ 3174666 h 3323776"/>
              <a:gd name="connsiteX64" fmla="*/ 404075 w 2687773"/>
              <a:gd name="connsiteY64" fmla="*/ 3145805 h 3323776"/>
              <a:gd name="connsiteX65" fmla="*/ 432938 w 2687773"/>
              <a:gd name="connsiteY65" fmla="*/ 3116944 h 3323776"/>
              <a:gd name="connsiteX66" fmla="*/ 490663 w 2687773"/>
              <a:gd name="connsiteY66" fmla="*/ 3088084 h 3323776"/>
              <a:gd name="connsiteX67" fmla="*/ 519525 w 2687773"/>
              <a:gd name="connsiteY67" fmla="*/ 3044793 h 3323776"/>
              <a:gd name="connsiteX68" fmla="*/ 548388 w 2687773"/>
              <a:gd name="connsiteY68" fmla="*/ 3015932 h 3323776"/>
              <a:gd name="connsiteX69" fmla="*/ 274194 w 2687773"/>
              <a:gd name="connsiteY69" fmla="*/ 3001502 h 332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687773" h="3323776">
                <a:moveTo>
                  <a:pt x="2554331" y="0"/>
                </a:moveTo>
                <a:cubicBezTo>
                  <a:pt x="2555309" y="4402"/>
                  <a:pt x="2586832" y="151619"/>
                  <a:pt x="2597625" y="187593"/>
                </a:cubicBezTo>
                <a:cubicBezTo>
                  <a:pt x="2606367" y="216732"/>
                  <a:pt x="2614131" y="246375"/>
                  <a:pt x="2626487" y="274175"/>
                </a:cubicBezTo>
                <a:cubicBezTo>
                  <a:pt x="2633531" y="290024"/>
                  <a:pt x="2645729" y="303036"/>
                  <a:pt x="2655350" y="317466"/>
                </a:cubicBezTo>
                <a:cubicBezTo>
                  <a:pt x="2689325" y="419385"/>
                  <a:pt x="2706948" y="424523"/>
                  <a:pt x="2655350" y="548351"/>
                </a:cubicBezTo>
                <a:cubicBezTo>
                  <a:pt x="2646929" y="568560"/>
                  <a:pt x="2586823" y="586717"/>
                  <a:pt x="2568762" y="591642"/>
                </a:cubicBezTo>
                <a:cubicBezTo>
                  <a:pt x="2391768" y="639909"/>
                  <a:pt x="2516898" y="604900"/>
                  <a:pt x="2366725" y="634933"/>
                </a:cubicBezTo>
                <a:cubicBezTo>
                  <a:pt x="2347276" y="638823"/>
                  <a:pt x="2328660" y="646742"/>
                  <a:pt x="2309000" y="649363"/>
                </a:cubicBezTo>
                <a:cubicBezTo>
                  <a:pt x="2256333" y="656385"/>
                  <a:pt x="2203171" y="658983"/>
                  <a:pt x="2150256" y="663793"/>
                </a:cubicBezTo>
                <a:cubicBezTo>
                  <a:pt x="2135825" y="668603"/>
                  <a:pt x="2118841" y="668721"/>
                  <a:pt x="2106962" y="678224"/>
                </a:cubicBezTo>
                <a:cubicBezTo>
                  <a:pt x="2093419" y="689058"/>
                  <a:pt x="2088935" y="707973"/>
                  <a:pt x="2078100" y="721515"/>
                </a:cubicBezTo>
                <a:cubicBezTo>
                  <a:pt x="2054602" y="750886"/>
                  <a:pt x="2038085" y="757810"/>
                  <a:pt x="2005944" y="779236"/>
                </a:cubicBezTo>
                <a:cubicBezTo>
                  <a:pt x="1948216" y="865821"/>
                  <a:pt x="2010756" y="784044"/>
                  <a:pt x="1933787" y="851387"/>
                </a:cubicBezTo>
                <a:cubicBezTo>
                  <a:pt x="1908188" y="873784"/>
                  <a:pt x="1861631" y="923539"/>
                  <a:pt x="1861631" y="923539"/>
                </a:cubicBezTo>
                <a:cubicBezTo>
                  <a:pt x="1847200" y="918729"/>
                  <a:pt x="1833095" y="905419"/>
                  <a:pt x="1818337" y="909108"/>
                </a:cubicBezTo>
                <a:cubicBezTo>
                  <a:pt x="1804412" y="912589"/>
                  <a:pt x="1724315" y="966975"/>
                  <a:pt x="1702887" y="981260"/>
                </a:cubicBezTo>
                <a:cubicBezTo>
                  <a:pt x="1688456" y="1000500"/>
                  <a:pt x="1677570" y="1023003"/>
                  <a:pt x="1659594" y="1038981"/>
                </a:cubicBezTo>
                <a:cubicBezTo>
                  <a:pt x="1633667" y="1062025"/>
                  <a:pt x="1573006" y="1096702"/>
                  <a:pt x="1573006" y="1096702"/>
                </a:cubicBezTo>
                <a:cubicBezTo>
                  <a:pt x="1546549" y="1176070"/>
                  <a:pt x="1574471" y="1104962"/>
                  <a:pt x="1529713" y="1183284"/>
                </a:cubicBezTo>
                <a:cubicBezTo>
                  <a:pt x="1519040" y="1201961"/>
                  <a:pt x="1514622" y="1224480"/>
                  <a:pt x="1500850" y="1241005"/>
                </a:cubicBezTo>
                <a:cubicBezTo>
                  <a:pt x="1489746" y="1254329"/>
                  <a:pt x="1471987" y="1260246"/>
                  <a:pt x="1457556" y="1269866"/>
                </a:cubicBezTo>
                <a:cubicBezTo>
                  <a:pt x="1452746" y="1289106"/>
                  <a:pt x="1454127" y="1311086"/>
                  <a:pt x="1443125" y="1327587"/>
                </a:cubicBezTo>
                <a:cubicBezTo>
                  <a:pt x="1433504" y="1342018"/>
                  <a:pt x="1413155" y="1345345"/>
                  <a:pt x="1399831" y="1356448"/>
                </a:cubicBezTo>
                <a:cubicBezTo>
                  <a:pt x="1327765" y="1416500"/>
                  <a:pt x="1389328" y="1388810"/>
                  <a:pt x="1313244" y="1414169"/>
                </a:cubicBezTo>
                <a:cubicBezTo>
                  <a:pt x="1298813" y="1423789"/>
                  <a:pt x="1285463" y="1435274"/>
                  <a:pt x="1269950" y="1443030"/>
                </a:cubicBezTo>
                <a:cubicBezTo>
                  <a:pt x="1246884" y="1454562"/>
                  <a:pt x="1190507" y="1465726"/>
                  <a:pt x="1168931" y="1471890"/>
                </a:cubicBezTo>
                <a:cubicBezTo>
                  <a:pt x="1154305" y="1476069"/>
                  <a:pt x="1140069" y="1481510"/>
                  <a:pt x="1125638" y="1486320"/>
                </a:cubicBezTo>
                <a:cubicBezTo>
                  <a:pt x="1052504" y="1559448"/>
                  <a:pt x="1138546" y="1464808"/>
                  <a:pt x="1082344" y="1558472"/>
                </a:cubicBezTo>
                <a:cubicBezTo>
                  <a:pt x="1075344" y="1570139"/>
                  <a:pt x="1061645" y="1576449"/>
                  <a:pt x="1053481" y="1587333"/>
                </a:cubicBezTo>
                <a:cubicBezTo>
                  <a:pt x="1032668" y="1615082"/>
                  <a:pt x="1024617" y="1654674"/>
                  <a:pt x="995756" y="1673914"/>
                </a:cubicBezTo>
                <a:cubicBezTo>
                  <a:pt x="981325" y="1683534"/>
                  <a:pt x="965516" y="1691355"/>
                  <a:pt x="952463" y="1702775"/>
                </a:cubicBezTo>
                <a:cubicBezTo>
                  <a:pt x="926864" y="1725172"/>
                  <a:pt x="908607" y="1756059"/>
                  <a:pt x="880306" y="1774926"/>
                </a:cubicBezTo>
                <a:cubicBezTo>
                  <a:pt x="865875" y="1784546"/>
                  <a:pt x="850556" y="1792953"/>
                  <a:pt x="837013" y="1803787"/>
                </a:cubicBezTo>
                <a:cubicBezTo>
                  <a:pt x="826389" y="1812286"/>
                  <a:pt x="820319" y="1826564"/>
                  <a:pt x="808150" y="1832648"/>
                </a:cubicBezTo>
                <a:cubicBezTo>
                  <a:pt x="757139" y="1858152"/>
                  <a:pt x="715618" y="1860406"/>
                  <a:pt x="663838" y="1875939"/>
                </a:cubicBezTo>
                <a:cubicBezTo>
                  <a:pt x="634697" y="1884681"/>
                  <a:pt x="606113" y="1895179"/>
                  <a:pt x="577250" y="1904799"/>
                </a:cubicBezTo>
                <a:lnTo>
                  <a:pt x="533956" y="1919229"/>
                </a:lnTo>
                <a:lnTo>
                  <a:pt x="490663" y="1933660"/>
                </a:lnTo>
                <a:cubicBezTo>
                  <a:pt x="406679" y="2017635"/>
                  <a:pt x="527753" y="1900347"/>
                  <a:pt x="418506" y="1991381"/>
                </a:cubicBezTo>
                <a:cubicBezTo>
                  <a:pt x="402828" y="2004446"/>
                  <a:pt x="390891" y="2021608"/>
                  <a:pt x="375213" y="2034672"/>
                </a:cubicBezTo>
                <a:cubicBezTo>
                  <a:pt x="330207" y="2072174"/>
                  <a:pt x="336645" y="2050409"/>
                  <a:pt x="303056" y="2092393"/>
                </a:cubicBezTo>
                <a:cubicBezTo>
                  <a:pt x="271085" y="2132354"/>
                  <a:pt x="275005" y="2133251"/>
                  <a:pt x="259763" y="2178975"/>
                </a:cubicBezTo>
                <a:cubicBezTo>
                  <a:pt x="393010" y="2267800"/>
                  <a:pt x="229105" y="2154450"/>
                  <a:pt x="331919" y="2236696"/>
                </a:cubicBezTo>
                <a:cubicBezTo>
                  <a:pt x="345463" y="2247530"/>
                  <a:pt x="360782" y="2255937"/>
                  <a:pt x="375213" y="2265557"/>
                </a:cubicBezTo>
                <a:cubicBezTo>
                  <a:pt x="384834" y="2284797"/>
                  <a:pt x="402425" y="2301830"/>
                  <a:pt x="404075" y="2323278"/>
                </a:cubicBezTo>
                <a:cubicBezTo>
                  <a:pt x="410117" y="2401816"/>
                  <a:pt x="395683" y="2435035"/>
                  <a:pt x="375213" y="2496441"/>
                </a:cubicBezTo>
                <a:cubicBezTo>
                  <a:pt x="389644" y="2506061"/>
                  <a:pt x="409313" y="2510595"/>
                  <a:pt x="418506" y="2525302"/>
                </a:cubicBezTo>
                <a:cubicBezTo>
                  <a:pt x="434630" y="2551099"/>
                  <a:pt x="447369" y="2611884"/>
                  <a:pt x="447369" y="2611884"/>
                </a:cubicBezTo>
                <a:cubicBezTo>
                  <a:pt x="442559" y="2626314"/>
                  <a:pt x="445316" y="2646334"/>
                  <a:pt x="432938" y="2655175"/>
                </a:cubicBezTo>
                <a:cubicBezTo>
                  <a:pt x="408181" y="2672858"/>
                  <a:pt x="346350" y="2684035"/>
                  <a:pt x="346350" y="2684035"/>
                </a:cubicBezTo>
                <a:cubicBezTo>
                  <a:pt x="335003" y="2701055"/>
                  <a:pt x="300211" y="2745014"/>
                  <a:pt x="303056" y="2770617"/>
                </a:cubicBezTo>
                <a:cubicBezTo>
                  <a:pt x="306416" y="2800853"/>
                  <a:pt x="331919" y="2857199"/>
                  <a:pt x="331919" y="2857199"/>
                </a:cubicBezTo>
                <a:cubicBezTo>
                  <a:pt x="319831" y="2941811"/>
                  <a:pt x="339832" y="2946109"/>
                  <a:pt x="288625" y="2987072"/>
                </a:cubicBezTo>
                <a:cubicBezTo>
                  <a:pt x="275081" y="2997906"/>
                  <a:pt x="261180" y="3008888"/>
                  <a:pt x="245331" y="3015932"/>
                </a:cubicBezTo>
                <a:cubicBezTo>
                  <a:pt x="217529" y="3028287"/>
                  <a:pt x="158744" y="3044793"/>
                  <a:pt x="158744" y="3044793"/>
                </a:cubicBezTo>
                <a:cubicBezTo>
                  <a:pt x="102369" y="3101162"/>
                  <a:pt x="161521" y="3050620"/>
                  <a:pt x="86588" y="3088084"/>
                </a:cubicBezTo>
                <a:cubicBezTo>
                  <a:pt x="46402" y="3108176"/>
                  <a:pt x="31919" y="3128318"/>
                  <a:pt x="0" y="3160235"/>
                </a:cubicBezTo>
                <a:cubicBezTo>
                  <a:pt x="4810" y="3213146"/>
                  <a:pt x="-5302" y="3269640"/>
                  <a:pt x="14431" y="3318969"/>
                </a:cubicBezTo>
                <a:cubicBezTo>
                  <a:pt x="20081" y="3333093"/>
                  <a:pt x="44681" y="3312364"/>
                  <a:pt x="57725" y="3304538"/>
                </a:cubicBezTo>
                <a:cubicBezTo>
                  <a:pt x="69392" y="3297538"/>
                  <a:pt x="74921" y="3282678"/>
                  <a:pt x="86588" y="3275678"/>
                </a:cubicBezTo>
                <a:cubicBezTo>
                  <a:pt x="99632" y="3267852"/>
                  <a:pt x="116275" y="3268050"/>
                  <a:pt x="129881" y="3261247"/>
                </a:cubicBezTo>
                <a:cubicBezTo>
                  <a:pt x="145394" y="3253491"/>
                  <a:pt x="157233" y="3239219"/>
                  <a:pt x="173175" y="3232387"/>
                </a:cubicBezTo>
                <a:cubicBezTo>
                  <a:pt x="237897" y="3204651"/>
                  <a:pt x="218036" y="3231603"/>
                  <a:pt x="274194" y="3203526"/>
                </a:cubicBezTo>
                <a:cubicBezTo>
                  <a:pt x="289707" y="3195770"/>
                  <a:pt x="301639" y="3181710"/>
                  <a:pt x="317488" y="3174666"/>
                </a:cubicBezTo>
                <a:cubicBezTo>
                  <a:pt x="345290" y="3162311"/>
                  <a:pt x="404075" y="3145805"/>
                  <a:pt x="404075" y="3145805"/>
                </a:cubicBezTo>
                <a:cubicBezTo>
                  <a:pt x="413696" y="3136185"/>
                  <a:pt x="421617" y="3124491"/>
                  <a:pt x="432938" y="3116944"/>
                </a:cubicBezTo>
                <a:cubicBezTo>
                  <a:pt x="450838" y="3105012"/>
                  <a:pt x="474136" y="3101855"/>
                  <a:pt x="490663" y="3088084"/>
                </a:cubicBezTo>
                <a:cubicBezTo>
                  <a:pt x="503987" y="3076981"/>
                  <a:pt x="508690" y="3058336"/>
                  <a:pt x="519525" y="3044793"/>
                </a:cubicBezTo>
                <a:cubicBezTo>
                  <a:pt x="528025" y="3034169"/>
                  <a:pt x="538767" y="3025552"/>
                  <a:pt x="548388" y="3015932"/>
                </a:cubicBezTo>
                <a:cubicBezTo>
                  <a:pt x="432076" y="2977165"/>
                  <a:pt x="520306" y="3001502"/>
                  <a:pt x="274194" y="3001502"/>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579795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following…</a:t>
            </a:r>
            <a:endParaRPr lang="en-US" dirty="0"/>
          </a:p>
        </p:txBody>
      </p:sp>
      <p:sp>
        <p:nvSpPr>
          <p:cNvPr id="3" name="Content Placeholder 2"/>
          <p:cNvSpPr>
            <a:spLocks noGrp="1"/>
          </p:cNvSpPr>
          <p:nvPr>
            <p:ph idx="1"/>
          </p:nvPr>
        </p:nvSpPr>
        <p:spPr/>
        <p:txBody>
          <a:bodyPr/>
          <a:lstStyle/>
          <a:p>
            <a:r>
              <a:rPr lang="en-US" dirty="0" smtClean="0"/>
              <a:t>Based on a National Bestseller, “</a:t>
            </a:r>
            <a:r>
              <a:rPr lang="en-US" b="1" i="1" dirty="0" smtClean="0"/>
              <a:t>Dark Star Safari” </a:t>
            </a:r>
            <a:endParaRPr lang="en-US" dirty="0" smtClean="0"/>
          </a:p>
          <a:p>
            <a:r>
              <a:rPr lang="en-US" dirty="0" smtClean="0"/>
              <a:t>By Paul Theroux</a:t>
            </a:r>
          </a:p>
          <a:p>
            <a:r>
              <a:rPr lang="en-US" dirty="0" smtClean="0"/>
              <a:t>“</a:t>
            </a:r>
            <a:r>
              <a:rPr lang="en-US" i="1" dirty="0" smtClean="0"/>
              <a:t>Relentlessly engaging… Theroux demonstrates how a traveler’s finely wrought observations… sometimes offer the best political and social analysis.” – Washington Post</a:t>
            </a:r>
            <a:endParaRPr lang="en-US" dirty="0"/>
          </a:p>
        </p:txBody>
      </p:sp>
      <p:pic>
        <p:nvPicPr>
          <p:cNvPr id="5" name="Picture 4" descr="dark star 2.jpeg"/>
          <p:cNvPicPr>
            <a:picLocks noChangeAspect="1"/>
          </p:cNvPicPr>
          <p:nvPr/>
        </p:nvPicPr>
        <p:blipFill>
          <a:blip r:embed="rId2"/>
          <a:stretch>
            <a:fillRect/>
          </a:stretch>
        </p:blipFill>
        <p:spPr>
          <a:xfrm>
            <a:off x="7450667" y="4424830"/>
            <a:ext cx="1399999" cy="2148998"/>
          </a:xfrm>
          <a:prstGeom prst="rect">
            <a:avLst/>
          </a:prstGeom>
        </p:spPr>
      </p:pic>
      <p:pic>
        <p:nvPicPr>
          <p:cNvPr id="6" name="Picture 5" descr="paul-theroux.jpeg"/>
          <p:cNvPicPr>
            <a:picLocks noChangeAspect="1"/>
          </p:cNvPicPr>
          <p:nvPr/>
        </p:nvPicPr>
        <p:blipFill>
          <a:blip r:embed="rId3"/>
          <a:stretch>
            <a:fillRect/>
          </a:stretch>
        </p:blipFill>
        <p:spPr>
          <a:xfrm>
            <a:off x="225777" y="4101433"/>
            <a:ext cx="1953683" cy="248650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Somalia</a:t>
            </a:r>
            <a:endParaRPr lang="en-US" dirty="0"/>
          </a:p>
        </p:txBody>
      </p:sp>
      <p:sp>
        <p:nvSpPr>
          <p:cNvPr id="3" name="Content Placeholder 2"/>
          <p:cNvSpPr>
            <a:spLocks noGrp="1"/>
          </p:cNvSpPr>
          <p:nvPr>
            <p:ph idx="1"/>
          </p:nvPr>
        </p:nvSpPr>
        <p:spPr/>
        <p:txBody>
          <a:bodyPr/>
          <a:lstStyle/>
          <a:p>
            <a:r>
              <a:rPr lang="en-US" dirty="0" smtClean="0"/>
              <a:t>Dealt with civil wars, illegal fishing and dumping</a:t>
            </a:r>
          </a:p>
          <a:p>
            <a:r>
              <a:rPr lang="en-US" dirty="0"/>
              <a:t>H</a:t>
            </a:r>
            <a:r>
              <a:rPr lang="en-US" dirty="0" smtClean="0"/>
              <a:t>it with every “curve ball” possible which has destroyed the countries</a:t>
            </a:r>
          </a:p>
          <a:p>
            <a:r>
              <a:rPr lang="en-US" dirty="0" smtClean="0"/>
              <a:t>The result of these disasters has given Somalia an un-stable government, corruption, pirates and the whole world has turned against them.  </a:t>
            </a:r>
            <a:endParaRPr lang="en-US" dirty="0"/>
          </a:p>
        </p:txBody>
      </p:sp>
    </p:spTree>
    <p:extLst>
      <p:ext uri="{BB962C8B-B14F-4D97-AF65-F5344CB8AC3E}">
        <p14:creationId xmlns:p14="http://schemas.microsoft.com/office/powerpoint/2010/main" val="17109142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Piracy</a:t>
            </a:r>
            <a:endParaRPr lang="en-US" dirty="0"/>
          </a:p>
        </p:txBody>
      </p:sp>
      <p:sp>
        <p:nvSpPr>
          <p:cNvPr id="3" name="Content Placeholder 2"/>
          <p:cNvSpPr>
            <a:spLocks noGrp="1"/>
          </p:cNvSpPr>
          <p:nvPr>
            <p:ph idx="1"/>
          </p:nvPr>
        </p:nvSpPr>
        <p:spPr/>
        <p:txBody>
          <a:bodyPr/>
          <a:lstStyle/>
          <a:p>
            <a:r>
              <a:rPr lang="en-US" dirty="0" smtClean="0"/>
              <a:t>The illegal fishing and toxic waste dumping made Somalia's very angry and they had not much choice but to act in a violent way</a:t>
            </a:r>
          </a:p>
          <a:p>
            <a:r>
              <a:rPr lang="en-US" dirty="0" smtClean="0"/>
              <a:t>Targeted oncoming ships (fishing, coast guards, travel, etc.) </a:t>
            </a:r>
          </a:p>
          <a:p>
            <a:r>
              <a:rPr lang="en-US" dirty="0" smtClean="0"/>
              <a:t>Wanted ships to pay some form of tax</a:t>
            </a:r>
          </a:p>
          <a:p>
            <a:r>
              <a:rPr lang="en-US" dirty="0" smtClean="0"/>
              <a:t>Resulted in kidnapping, which lead to rape and murder</a:t>
            </a:r>
            <a:endParaRPr lang="en-US" dirty="0"/>
          </a:p>
        </p:txBody>
      </p:sp>
    </p:spTree>
    <p:extLst>
      <p:ext uri="{BB962C8B-B14F-4D97-AF65-F5344CB8AC3E}">
        <p14:creationId xmlns:p14="http://schemas.microsoft.com/office/powerpoint/2010/main" val="257448863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mali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768" y="283710"/>
            <a:ext cx="5715000" cy="3479800"/>
          </a:xfrm>
          <a:prstGeom prst="rect">
            <a:avLst/>
          </a:prstGeom>
        </p:spPr>
      </p:pic>
      <p:pic>
        <p:nvPicPr>
          <p:cNvPr id="5" name="Picture 4" descr="Pirat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1732" y="3008679"/>
            <a:ext cx="4197454" cy="3705778"/>
          </a:xfrm>
          <a:prstGeom prst="rect">
            <a:avLst/>
          </a:prstGeom>
        </p:spPr>
      </p:pic>
    </p:spTree>
    <p:extLst>
      <p:ext uri="{BB962C8B-B14F-4D97-AF65-F5344CB8AC3E}">
        <p14:creationId xmlns:p14="http://schemas.microsoft.com/office/powerpoint/2010/main" val="6764848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now…</a:t>
            </a:r>
            <a:endParaRPr lang="en-US" dirty="0"/>
          </a:p>
        </p:txBody>
      </p:sp>
      <p:sp>
        <p:nvSpPr>
          <p:cNvPr id="3" name="Content Placeholder 2"/>
          <p:cNvSpPr>
            <a:spLocks noGrp="1"/>
          </p:cNvSpPr>
          <p:nvPr>
            <p:ph idx="1"/>
          </p:nvPr>
        </p:nvSpPr>
        <p:spPr>
          <a:xfrm>
            <a:off x="618565" y="1540137"/>
            <a:ext cx="7213748" cy="4158899"/>
          </a:xfrm>
        </p:spPr>
        <p:txBody>
          <a:bodyPr/>
          <a:lstStyle/>
          <a:p>
            <a:r>
              <a:rPr lang="en-US" dirty="0" smtClean="0"/>
              <a:t>Different countries have struggled to shut down the pirates</a:t>
            </a:r>
          </a:p>
          <a:p>
            <a:r>
              <a:rPr lang="en-US" dirty="0" smtClean="0"/>
              <a:t>Developed patrols</a:t>
            </a:r>
          </a:p>
          <a:p>
            <a:r>
              <a:rPr lang="en-US" dirty="0" smtClean="0"/>
              <a:t>Increase security on ships (naval and tourist ships</a:t>
            </a:r>
            <a:r>
              <a:rPr lang="en-US" dirty="0" smtClean="0"/>
              <a:t>)</a:t>
            </a:r>
          </a:p>
          <a:p>
            <a:r>
              <a:rPr lang="en-US" dirty="0" smtClean="0"/>
              <a:t>Tried to </a:t>
            </a:r>
            <a:r>
              <a:rPr lang="en-US" smtClean="0"/>
              <a:t>avoid them</a:t>
            </a:r>
            <a:endParaRPr lang="en-US" dirty="0"/>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4189" y="4331542"/>
            <a:ext cx="3212391" cy="2137700"/>
          </a:xfrm>
          <a:prstGeom prst="rect">
            <a:avLst/>
          </a:prstGeom>
        </p:spPr>
      </p:pic>
      <p:pic>
        <p:nvPicPr>
          <p:cNvPr id="5" name="Picture 4" descr="y191077626256416.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838" y="4331542"/>
            <a:ext cx="2879222" cy="2159416"/>
          </a:xfrm>
          <a:prstGeom prst="rect">
            <a:avLst/>
          </a:prstGeom>
        </p:spPr>
      </p:pic>
    </p:spTree>
    <p:extLst>
      <p:ext uri="{BB962C8B-B14F-4D97-AF65-F5344CB8AC3E}">
        <p14:creationId xmlns:p14="http://schemas.microsoft.com/office/powerpoint/2010/main" val="39410208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mali-Piracy-map-2007-2008-2009-2010-20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140" y="405299"/>
            <a:ext cx="8064500" cy="6146800"/>
          </a:xfrm>
          <a:prstGeom prst="rect">
            <a:avLst/>
          </a:prstGeom>
        </p:spPr>
      </p:pic>
    </p:spTree>
    <p:extLst>
      <p:ext uri="{BB962C8B-B14F-4D97-AF65-F5344CB8AC3E}">
        <p14:creationId xmlns:p14="http://schemas.microsoft.com/office/powerpoint/2010/main" val="4174253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_58607718_somalia_attacks_2011_624.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884" y="129430"/>
            <a:ext cx="8353682" cy="6425909"/>
          </a:xfrm>
          <a:prstGeom prst="rect">
            <a:avLst/>
          </a:prstGeom>
        </p:spPr>
      </p:pic>
    </p:spTree>
    <p:extLst>
      <p:ext uri="{BB962C8B-B14F-4D97-AF65-F5344CB8AC3E}">
        <p14:creationId xmlns:p14="http://schemas.microsoft.com/office/powerpoint/2010/main" val="237591830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mali_pirate_attack_2008_piechart.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2980" y="297219"/>
            <a:ext cx="7330722" cy="6457767"/>
          </a:xfrm>
          <a:prstGeom prst="rect">
            <a:avLst/>
          </a:prstGeom>
        </p:spPr>
      </p:pic>
    </p:spTree>
    <p:extLst>
      <p:ext uri="{BB962C8B-B14F-4D97-AF65-F5344CB8AC3E}">
        <p14:creationId xmlns:p14="http://schemas.microsoft.com/office/powerpoint/2010/main" val="324131995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dirty="0" smtClean="0"/>
              <a:t>I really have a lot of sympathy for Somalia</a:t>
            </a:r>
          </a:p>
          <a:p>
            <a:r>
              <a:rPr lang="en-US" dirty="0" smtClean="0"/>
              <a:t>War and illegal activity have destroyed the country and I think it will take a very long time for them to come back from this mess</a:t>
            </a:r>
          </a:p>
          <a:p>
            <a:r>
              <a:rPr lang="en-US" dirty="0" smtClean="0"/>
              <a:t>The things they do (kidnap, rape, murder) are definitely wrong, but before you blame them, before you label them, look back at who started this and who is really </a:t>
            </a:r>
            <a:r>
              <a:rPr lang="en-US" smtClean="0"/>
              <a:t>to blame</a:t>
            </a:r>
            <a:endParaRPr lang="en-US" dirty="0"/>
          </a:p>
        </p:txBody>
      </p:sp>
    </p:spTree>
    <p:extLst>
      <p:ext uri="{BB962C8B-B14F-4D97-AF65-F5344CB8AC3E}">
        <p14:creationId xmlns:p14="http://schemas.microsoft.com/office/powerpoint/2010/main" val="114331638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smtClean="0"/>
              <a:t>“We’re always too quick to judge an open book, sometimes it pays to read between the lines, a lesson to be learnt only set by the truth.” – Jasmina Siderovski </a:t>
            </a:r>
          </a:p>
          <a:p>
            <a:pPr marL="0" indent="0">
              <a:buNone/>
            </a:pPr>
            <a:endParaRPr lang="en-US" i="1" dirty="0"/>
          </a:p>
          <a:p>
            <a:pPr marL="0" indent="0">
              <a:buNone/>
            </a:pPr>
            <a:r>
              <a:rPr lang="en-US" i="1" dirty="0" smtClean="0"/>
              <a:t>“Don’t be too quick to judge if you don’t know the whole truth” – JP De Villiers</a:t>
            </a:r>
            <a:endParaRPr lang="en-US" i="1" dirty="0"/>
          </a:p>
        </p:txBody>
      </p:sp>
    </p:spTree>
    <p:extLst>
      <p:ext uri="{BB962C8B-B14F-4D97-AF65-F5344CB8AC3E}">
        <p14:creationId xmlns:p14="http://schemas.microsoft.com/office/powerpoint/2010/main" val="127449465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a:xfrm>
            <a:off x="364814" y="1580666"/>
            <a:ext cx="8633935" cy="4453225"/>
          </a:xfrm>
        </p:spPr>
        <p:txBody>
          <a:bodyPr>
            <a:normAutofit fontScale="92500" lnSpcReduction="10000"/>
          </a:bodyPr>
          <a:lstStyle/>
          <a:p>
            <a:r>
              <a:rPr lang="en-US" dirty="0" smtClean="0">
                <a:hlinkClick r:id="rId2"/>
              </a:rPr>
              <a:t>http://www.reuters.com/article/2009/04/13/us-somalia-piracy-qanda-sb-idUSTRE53B20A20090413</a:t>
            </a:r>
            <a:endParaRPr lang="en-US" dirty="0" smtClean="0"/>
          </a:p>
          <a:p>
            <a:r>
              <a:rPr lang="en-US" dirty="0" smtClean="0">
                <a:hlinkClick r:id="rId3"/>
              </a:rPr>
              <a:t>http://goafrica.about.com/od/africanews/a/pirates.htm</a:t>
            </a:r>
            <a:endParaRPr lang="en-US" dirty="0" smtClean="0"/>
          </a:p>
          <a:p>
            <a:r>
              <a:rPr lang="en-US" dirty="0" smtClean="0">
                <a:hlinkClick r:id="rId4"/>
              </a:rPr>
              <a:t>http://www.mtholyoke.edu/~ahmed24h/pirates/interview.html</a:t>
            </a:r>
            <a:endParaRPr lang="en-US" dirty="0" smtClean="0"/>
          </a:p>
          <a:p>
            <a:r>
              <a:rPr lang="en-US" dirty="0" smtClean="0">
                <a:hlinkClick r:id="rId5"/>
              </a:rPr>
              <a:t>http://en.wikipedia.org/wiki/Piracy_in_Somalia</a:t>
            </a:r>
            <a:r>
              <a:rPr lang="en-US" dirty="0" smtClean="0"/>
              <a:t> </a:t>
            </a:r>
          </a:p>
          <a:p>
            <a:r>
              <a:rPr lang="en-US" dirty="0" smtClean="0"/>
              <a:t> </a:t>
            </a:r>
            <a:r>
              <a:rPr lang="en-US" dirty="0" smtClean="0">
                <a:hlinkClick r:id="rId6"/>
              </a:rPr>
              <a:t>http://www.youtube.com/watch?v=fFCqLNyOSrs</a:t>
            </a:r>
            <a:r>
              <a:rPr lang="en-US" dirty="0" smtClean="0"/>
              <a:t> </a:t>
            </a:r>
          </a:p>
          <a:p>
            <a:r>
              <a:rPr lang="en-US" dirty="0" smtClean="0">
                <a:hlinkClick r:id="rId7"/>
              </a:rPr>
              <a:t>http://en.wikipedia.org/wiki/Battle_of_Mogadishu_(1993</a:t>
            </a:r>
            <a:r>
              <a:rPr lang="en-US" dirty="0" smtClean="0"/>
              <a:t>) </a:t>
            </a:r>
          </a:p>
          <a:p>
            <a:r>
              <a:rPr lang="en-US" dirty="0">
                <a:hlinkClick r:id="rId8"/>
              </a:rPr>
              <a:t>http://www.somaliaonline.com/community/showthread.php/23684-Tsunami-and-the-Nuclear-wastes-in-</a:t>
            </a:r>
            <a:r>
              <a:rPr lang="en-US" dirty="0" smtClean="0">
                <a:hlinkClick r:id="rId8"/>
              </a:rPr>
              <a:t>Somalia</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565" y="1792111"/>
            <a:ext cx="7878788" cy="4447324"/>
          </a:xfrm>
        </p:spPr>
        <p:txBody>
          <a:bodyPr/>
          <a:lstStyle/>
          <a:p>
            <a:r>
              <a:rPr lang="en-US" dirty="0" smtClean="0"/>
              <a:t>Where/how did it begin?</a:t>
            </a:r>
          </a:p>
          <a:p>
            <a:r>
              <a:rPr lang="en-US" dirty="0" smtClean="0"/>
              <a:t>Who are the real victims?</a:t>
            </a:r>
          </a:p>
          <a:p>
            <a:r>
              <a:rPr lang="en-US" dirty="0" smtClean="0"/>
              <a:t>What kind of impact has foreign ships had on Somalia?</a:t>
            </a:r>
          </a:p>
          <a:p>
            <a:r>
              <a:rPr lang="en-US" dirty="0" smtClean="0"/>
              <a:t>What is being done?</a:t>
            </a:r>
          </a:p>
        </p:txBody>
      </p:sp>
      <p:sp>
        <p:nvSpPr>
          <p:cNvPr id="6" name="Title 1"/>
          <p:cNvSpPr>
            <a:spLocks noGrp="1"/>
          </p:cNvSpPr>
          <p:nvPr>
            <p:ph type="title"/>
          </p:nvPr>
        </p:nvSpPr>
        <p:spPr>
          <a:xfrm>
            <a:off x="641350" y="107576"/>
            <a:ext cx="7856538" cy="1310062"/>
          </a:xfrm>
        </p:spPr>
        <p:txBody>
          <a:bodyPr/>
          <a:lstStyle/>
          <a:p>
            <a:r>
              <a:rPr lang="en-US" dirty="0" smtClean="0"/>
              <a:t>Questions: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they?</a:t>
            </a:r>
            <a:endParaRPr lang="en-US" dirty="0"/>
          </a:p>
        </p:txBody>
      </p:sp>
      <p:sp>
        <p:nvSpPr>
          <p:cNvPr id="3" name="Content Placeholder 2"/>
          <p:cNvSpPr>
            <a:spLocks noGrp="1"/>
          </p:cNvSpPr>
          <p:nvPr>
            <p:ph idx="1"/>
          </p:nvPr>
        </p:nvSpPr>
        <p:spPr>
          <a:xfrm>
            <a:off x="618565" y="1848556"/>
            <a:ext cx="7878788" cy="4390879"/>
          </a:xfrm>
        </p:spPr>
        <p:txBody>
          <a:bodyPr/>
          <a:lstStyle/>
          <a:p>
            <a:r>
              <a:rPr lang="en-US" dirty="0" smtClean="0"/>
              <a:t>Somali Pirates are Sea Bandits / Coastguards  </a:t>
            </a:r>
          </a:p>
          <a:p>
            <a:r>
              <a:rPr lang="en-US" dirty="0" smtClean="0"/>
              <a:t>Living in Somalia, East Africa </a:t>
            </a:r>
          </a:p>
          <a:p>
            <a:r>
              <a:rPr lang="en-US" dirty="0" smtClean="0"/>
              <a:t>They consider themselves Coastguards, not sea bandits.</a:t>
            </a:r>
          </a:p>
          <a:p>
            <a:r>
              <a:rPr lang="en-US" dirty="0" smtClean="0"/>
              <a:t>"We don't consider ourselves sea bandits. We consider sea bandits those who illegally fish in our seas and dump waste in our seas and carry weapons in our seas. We are simply patrolling our seas. Think of us like a coast guard.</a:t>
            </a:r>
            <a:r>
              <a:rPr lang="en-US" smtClean="0"/>
              <a:t>”  – </a:t>
            </a:r>
            <a:r>
              <a:rPr lang="en-US" dirty="0" smtClean="0"/>
              <a:t>New York Times, interview </a:t>
            </a:r>
            <a:r>
              <a:rPr lang="en-US" smtClean="0"/>
              <a:t>of Pirate.</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War</a:t>
            </a:r>
            <a:endParaRPr lang="en-US" dirty="0"/>
          </a:p>
        </p:txBody>
      </p:sp>
      <p:sp>
        <p:nvSpPr>
          <p:cNvPr id="3" name="Content Placeholder 2"/>
          <p:cNvSpPr>
            <a:spLocks noGrp="1"/>
          </p:cNvSpPr>
          <p:nvPr>
            <p:ph idx="1"/>
          </p:nvPr>
        </p:nvSpPr>
        <p:spPr>
          <a:xfrm>
            <a:off x="0" y="1417638"/>
            <a:ext cx="6300788" cy="5164101"/>
          </a:xfrm>
        </p:spPr>
        <p:txBody>
          <a:bodyPr>
            <a:normAutofit/>
          </a:bodyPr>
          <a:lstStyle/>
          <a:p>
            <a:pPr>
              <a:buFont typeface="Arial"/>
              <a:buChar char="•"/>
            </a:pPr>
            <a:r>
              <a:rPr lang="en-US" sz="2000" dirty="0" smtClean="0"/>
              <a:t>1980 - Under the rule of Siad Barre, Barre ordered his men to slaughter many innocent Somali civilians</a:t>
            </a:r>
          </a:p>
          <a:p>
            <a:pPr>
              <a:buFont typeface="Arial"/>
              <a:buChar char="•"/>
            </a:pPr>
            <a:r>
              <a:rPr lang="en-US" sz="2000" dirty="0" smtClean="0"/>
              <a:t>1986 - Revolution breaks out against Barre</a:t>
            </a:r>
          </a:p>
          <a:p>
            <a:pPr>
              <a:buFont typeface="Arial"/>
              <a:buChar char="•"/>
            </a:pPr>
            <a:r>
              <a:rPr lang="en-US" sz="2000" dirty="0" smtClean="0"/>
              <a:t>1991 - Siad Barre forced out of power</a:t>
            </a:r>
          </a:p>
          <a:p>
            <a:pPr>
              <a:buFont typeface="Arial"/>
              <a:buChar char="•"/>
            </a:pPr>
            <a:r>
              <a:rPr lang="en-US" sz="2000" dirty="0" smtClean="0"/>
              <a:t>Siad Barre exiled, civil war carries on between warlords</a:t>
            </a:r>
          </a:p>
          <a:p>
            <a:pPr>
              <a:buFont typeface="Arial"/>
              <a:buChar char="•"/>
            </a:pPr>
            <a:r>
              <a:rPr lang="en-US" sz="2000" dirty="0" smtClean="0"/>
              <a:t>Severe droughts force hundreds and thousands of Nomads to move to the coast, they develop communities.</a:t>
            </a:r>
          </a:p>
          <a:p>
            <a:pPr>
              <a:buFont typeface="Arial"/>
              <a:buChar char="•"/>
            </a:pPr>
            <a:r>
              <a:rPr lang="en-US" sz="2000" dirty="0" smtClean="0"/>
              <a:t>They depended on fish as a way of life</a:t>
            </a:r>
          </a:p>
          <a:p>
            <a:pPr>
              <a:buFont typeface="Arial"/>
              <a:buChar char="•"/>
            </a:pPr>
            <a:r>
              <a:rPr lang="en-US" sz="2000" dirty="0" smtClean="0"/>
              <a:t>Illegal fishing starts taking place from foreign countries</a:t>
            </a:r>
          </a:p>
          <a:p>
            <a:pPr>
              <a:buNone/>
            </a:pPr>
            <a:endParaRPr lang="en-US" sz="2000" dirty="0" smtClean="0"/>
          </a:p>
          <a:p>
            <a:endParaRPr lang="en-US" dirty="0"/>
          </a:p>
        </p:txBody>
      </p:sp>
      <p:pic>
        <p:nvPicPr>
          <p:cNvPr id="5" name="Picture 4" descr="Siabar_003.jpeg"/>
          <p:cNvPicPr>
            <a:picLocks noChangeAspect="1"/>
          </p:cNvPicPr>
          <p:nvPr/>
        </p:nvPicPr>
        <p:blipFill>
          <a:blip r:embed="rId2"/>
          <a:stretch>
            <a:fillRect/>
          </a:stretch>
        </p:blipFill>
        <p:spPr>
          <a:xfrm>
            <a:off x="6300788" y="1693899"/>
            <a:ext cx="2197100" cy="3073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malia_19881.gif"/>
          <p:cNvPicPr>
            <a:picLocks noChangeAspect="1"/>
          </p:cNvPicPr>
          <p:nvPr/>
        </p:nvPicPr>
        <p:blipFill>
          <a:blip r:embed="rId2"/>
          <a:stretch>
            <a:fillRect/>
          </a:stretch>
        </p:blipFill>
        <p:spPr>
          <a:xfrm>
            <a:off x="-8986" y="0"/>
            <a:ext cx="9144000" cy="6858000"/>
          </a:xfrm>
          <a:prstGeom prst="rect">
            <a:avLst/>
          </a:prstGeom>
        </p:spPr>
      </p:pic>
      <p:sp>
        <p:nvSpPr>
          <p:cNvPr id="11" name="Freeform 10"/>
          <p:cNvSpPr/>
          <p:nvPr/>
        </p:nvSpPr>
        <p:spPr>
          <a:xfrm>
            <a:off x="3513959" y="1153420"/>
            <a:ext cx="1049055" cy="660667"/>
          </a:xfrm>
          <a:custGeom>
            <a:avLst/>
            <a:gdLst>
              <a:gd name="connsiteX0" fmla="*/ 0 w 1049055"/>
              <a:gd name="connsiteY0" fmla="*/ 104137 h 660667"/>
              <a:gd name="connsiteX1" fmla="*/ 234264 w 1049055"/>
              <a:gd name="connsiteY1" fmla="*/ 79479 h 660667"/>
              <a:gd name="connsiteX2" fmla="*/ 419209 w 1049055"/>
              <a:gd name="connsiteY2" fmla="*/ 42492 h 660667"/>
              <a:gd name="connsiteX3" fmla="*/ 801430 w 1049055"/>
              <a:gd name="connsiteY3" fmla="*/ 104137 h 660667"/>
              <a:gd name="connsiteX4" fmla="*/ 900067 w 1049055"/>
              <a:gd name="connsiteY4" fmla="*/ 202769 h 660667"/>
              <a:gd name="connsiteX5" fmla="*/ 937056 w 1049055"/>
              <a:gd name="connsiteY5" fmla="*/ 239756 h 660667"/>
              <a:gd name="connsiteX6" fmla="*/ 974045 w 1049055"/>
              <a:gd name="connsiteY6" fmla="*/ 289072 h 660667"/>
              <a:gd name="connsiteX7" fmla="*/ 1023364 w 1049055"/>
              <a:gd name="connsiteY7" fmla="*/ 363046 h 660667"/>
              <a:gd name="connsiteX8" fmla="*/ 1048023 w 1049055"/>
              <a:gd name="connsiteY8" fmla="*/ 449349 h 660667"/>
              <a:gd name="connsiteX9" fmla="*/ 1023364 w 1049055"/>
              <a:gd name="connsiteY9" fmla="*/ 547980 h 660667"/>
              <a:gd name="connsiteX10" fmla="*/ 974045 w 1049055"/>
              <a:gd name="connsiteY10" fmla="*/ 584967 h 660667"/>
              <a:gd name="connsiteX11" fmla="*/ 813759 w 1049055"/>
              <a:gd name="connsiteY11" fmla="*/ 621954 h 660667"/>
              <a:gd name="connsiteX12" fmla="*/ 505517 w 1049055"/>
              <a:gd name="connsiteY12" fmla="*/ 621954 h 660667"/>
              <a:gd name="connsiteX13" fmla="*/ 468528 w 1049055"/>
              <a:gd name="connsiteY13" fmla="*/ 597296 h 660667"/>
              <a:gd name="connsiteX14" fmla="*/ 369891 w 1049055"/>
              <a:gd name="connsiteY14" fmla="*/ 535651 h 660667"/>
              <a:gd name="connsiteX15" fmla="*/ 332902 w 1049055"/>
              <a:gd name="connsiteY15" fmla="*/ 510993 h 660667"/>
              <a:gd name="connsiteX16" fmla="*/ 308242 w 1049055"/>
              <a:gd name="connsiteY16" fmla="*/ 486336 h 660667"/>
              <a:gd name="connsiteX17" fmla="*/ 258924 w 1049055"/>
              <a:gd name="connsiteY17" fmla="*/ 461678 h 660667"/>
              <a:gd name="connsiteX18" fmla="*/ 234264 w 1049055"/>
              <a:gd name="connsiteY18" fmla="*/ 437020 h 660667"/>
              <a:gd name="connsiteX19" fmla="*/ 123297 w 1049055"/>
              <a:gd name="connsiteY19" fmla="*/ 375375 h 660667"/>
              <a:gd name="connsiteX20" fmla="*/ 110967 w 1049055"/>
              <a:gd name="connsiteY20" fmla="*/ 326059 h 660667"/>
              <a:gd name="connsiteX21" fmla="*/ 61649 w 1049055"/>
              <a:gd name="connsiteY21" fmla="*/ 202769 h 660667"/>
              <a:gd name="connsiteX22" fmla="*/ 49319 w 1049055"/>
              <a:gd name="connsiteY22" fmla="*/ 128795 h 660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49055" h="660667">
                <a:moveTo>
                  <a:pt x="0" y="104137"/>
                </a:moveTo>
                <a:lnTo>
                  <a:pt x="234264" y="79479"/>
                </a:lnTo>
                <a:cubicBezTo>
                  <a:pt x="303860" y="70200"/>
                  <a:pt x="347129" y="58509"/>
                  <a:pt x="419209" y="42492"/>
                </a:cubicBezTo>
                <a:cubicBezTo>
                  <a:pt x="564852" y="48317"/>
                  <a:pt x="697288" y="0"/>
                  <a:pt x="801430" y="104137"/>
                </a:cubicBezTo>
                <a:lnTo>
                  <a:pt x="900067" y="202769"/>
                </a:lnTo>
                <a:cubicBezTo>
                  <a:pt x="912397" y="215098"/>
                  <a:pt x="926594" y="225807"/>
                  <a:pt x="937056" y="239756"/>
                </a:cubicBezTo>
                <a:cubicBezTo>
                  <a:pt x="949386" y="256195"/>
                  <a:pt x="962261" y="272238"/>
                  <a:pt x="974045" y="289072"/>
                </a:cubicBezTo>
                <a:cubicBezTo>
                  <a:pt x="991041" y="313350"/>
                  <a:pt x="1023364" y="363046"/>
                  <a:pt x="1023364" y="363046"/>
                </a:cubicBezTo>
                <a:cubicBezTo>
                  <a:pt x="1028386" y="378111"/>
                  <a:pt x="1049055" y="436967"/>
                  <a:pt x="1048023" y="449349"/>
                </a:cubicBezTo>
                <a:cubicBezTo>
                  <a:pt x="1045209" y="483121"/>
                  <a:pt x="1039593" y="518229"/>
                  <a:pt x="1023364" y="547980"/>
                </a:cubicBezTo>
                <a:cubicBezTo>
                  <a:pt x="1013524" y="566020"/>
                  <a:pt x="992425" y="575778"/>
                  <a:pt x="974045" y="584967"/>
                </a:cubicBezTo>
                <a:cubicBezTo>
                  <a:pt x="919886" y="612045"/>
                  <a:pt x="872816" y="613518"/>
                  <a:pt x="813759" y="621954"/>
                </a:cubicBezTo>
                <a:cubicBezTo>
                  <a:pt x="697615" y="660667"/>
                  <a:pt x="743014" y="650452"/>
                  <a:pt x="505517" y="621954"/>
                </a:cubicBezTo>
                <a:cubicBezTo>
                  <a:pt x="490804" y="620189"/>
                  <a:pt x="481394" y="604648"/>
                  <a:pt x="468528" y="597296"/>
                </a:cubicBezTo>
                <a:cubicBezTo>
                  <a:pt x="352664" y="531092"/>
                  <a:pt x="487762" y="619841"/>
                  <a:pt x="369891" y="535651"/>
                </a:cubicBezTo>
                <a:cubicBezTo>
                  <a:pt x="357833" y="527038"/>
                  <a:pt x="344473" y="520249"/>
                  <a:pt x="332902" y="510993"/>
                </a:cubicBezTo>
                <a:cubicBezTo>
                  <a:pt x="323825" y="503732"/>
                  <a:pt x="317914" y="492784"/>
                  <a:pt x="308242" y="486336"/>
                </a:cubicBezTo>
                <a:cubicBezTo>
                  <a:pt x="292949" y="476141"/>
                  <a:pt x="274217" y="471873"/>
                  <a:pt x="258924" y="461678"/>
                </a:cubicBezTo>
                <a:cubicBezTo>
                  <a:pt x="249252" y="455230"/>
                  <a:pt x="243564" y="443994"/>
                  <a:pt x="234264" y="437020"/>
                </a:cubicBezTo>
                <a:cubicBezTo>
                  <a:pt x="166430" y="386147"/>
                  <a:pt x="180965" y="394597"/>
                  <a:pt x="123297" y="375375"/>
                </a:cubicBezTo>
                <a:cubicBezTo>
                  <a:pt x="119187" y="358936"/>
                  <a:pt x="116917" y="341925"/>
                  <a:pt x="110967" y="326059"/>
                </a:cubicBezTo>
                <a:cubicBezTo>
                  <a:pt x="86818" y="261666"/>
                  <a:pt x="74959" y="282623"/>
                  <a:pt x="61649" y="202769"/>
                </a:cubicBezTo>
                <a:lnTo>
                  <a:pt x="49319" y="128795"/>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Freeform 11"/>
          <p:cNvSpPr/>
          <p:nvPr/>
        </p:nvSpPr>
        <p:spPr>
          <a:xfrm>
            <a:off x="3734684" y="1479479"/>
            <a:ext cx="2827289" cy="3797590"/>
          </a:xfrm>
          <a:custGeom>
            <a:avLst/>
            <a:gdLst>
              <a:gd name="connsiteX0" fmla="*/ 710854 w 2827289"/>
              <a:gd name="connsiteY0" fmla="*/ 0 h 3797590"/>
              <a:gd name="connsiteX1" fmla="*/ 723183 w 2827289"/>
              <a:gd name="connsiteY1" fmla="*/ 221921 h 3797590"/>
              <a:gd name="connsiteX2" fmla="*/ 747843 w 2827289"/>
              <a:gd name="connsiteY2" fmla="*/ 246579 h 3797590"/>
              <a:gd name="connsiteX3" fmla="*/ 821821 w 2827289"/>
              <a:gd name="connsiteY3" fmla="*/ 295895 h 3797590"/>
              <a:gd name="connsiteX4" fmla="*/ 834151 w 2827289"/>
              <a:gd name="connsiteY4" fmla="*/ 332882 h 3797590"/>
              <a:gd name="connsiteX5" fmla="*/ 908129 w 2827289"/>
              <a:gd name="connsiteY5" fmla="*/ 357540 h 3797590"/>
              <a:gd name="connsiteX6" fmla="*/ 945118 w 2827289"/>
              <a:gd name="connsiteY6" fmla="*/ 369869 h 3797590"/>
              <a:gd name="connsiteX7" fmla="*/ 1598591 w 2827289"/>
              <a:gd name="connsiteY7" fmla="*/ 382198 h 3797590"/>
              <a:gd name="connsiteX8" fmla="*/ 2289053 w 2827289"/>
              <a:gd name="connsiteY8" fmla="*/ 419185 h 3797590"/>
              <a:gd name="connsiteX9" fmla="*/ 2424679 w 2827289"/>
              <a:gd name="connsiteY9" fmla="*/ 456172 h 3797590"/>
              <a:gd name="connsiteX10" fmla="*/ 2424679 w 2827289"/>
              <a:gd name="connsiteY10" fmla="*/ 456172 h 3797590"/>
              <a:gd name="connsiteX11" fmla="*/ 2473998 w 2827289"/>
              <a:gd name="connsiteY11" fmla="*/ 468501 h 3797590"/>
              <a:gd name="connsiteX12" fmla="*/ 2547976 w 2827289"/>
              <a:gd name="connsiteY12" fmla="*/ 493159 h 3797590"/>
              <a:gd name="connsiteX13" fmla="*/ 2584965 w 2827289"/>
              <a:gd name="connsiteY13" fmla="*/ 505488 h 3797590"/>
              <a:gd name="connsiteX14" fmla="*/ 2646614 w 2827289"/>
              <a:gd name="connsiteY14" fmla="*/ 554804 h 3797590"/>
              <a:gd name="connsiteX15" fmla="*/ 2683603 w 2827289"/>
              <a:gd name="connsiteY15" fmla="*/ 579462 h 3797590"/>
              <a:gd name="connsiteX16" fmla="*/ 2708262 w 2827289"/>
              <a:gd name="connsiteY16" fmla="*/ 616449 h 3797590"/>
              <a:gd name="connsiteX17" fmla="*/ 2757581 w 2827289"/>
              <a:gd name="connsiteY17" fmla="*/ 715081 h 3797590"/>
              <a:gd name="connsiteX18" fmla="*/ 2819229 w 2827289"/>
              <a:gd name="connsiteY18" fmla="*/ 813713 h 3797590"/>
              <a:gd name="connsiteX19" fmla="*/ 2757581 w 2827289"/>
              <a:gd name="connsiteY19" fmla="*/ 887687 h 3797590"/>
              <a:gd name="connsiteX20" fmla="*/ 2720592 w 2827289"/>
              <a:gd name="connsiteY20" fmla="*/ 937003 h 3797590"/>
              <a:gd name="connsiteX21" fmla="*/ 2658943 w 2827289"/>
              <a:gd name="connsiteY21" fmla="*/ 998648 h 3797590"/>
              <a:gd name="connsiteX22" fmla="*/ 2621954 w 2827289"/>
              <a:gd name="connsiteY22" fmla="*/ 1035635 h 3797590"/>
              <a:gd name="connsiteX23" fmla="*/ 2547976 w 2827289"/>
              <a:gd name="connsiteY23" fmla="*/ 1084951 h 3797590"/>
              <a:gd name="connsiteX24" fmla="*/ 2510987 w 2827289"/>
              <a:gd name="connsiteY24" fmla="*/ 1109609 h 3797590"/>
              <a:gd name="connsiteX25" fmla="*/ 2424679 w 2827289"/>
              <a:gd name="connsiteY25" fmla="*/ 1208240 h 3797590"/>
              <a:gd name="connsiteX26" fmla="*/ 2363031 w 2827289"/>
              <a:gd name="connsiteY26" fmla="*/ 1282214 h 3797590"/>
              <a:gd name="connsiteX27" fmla="*/ 2264394 w 2827289"/>
              <a:gd name="connsiteY27" fmla="*/ 1356188 h 3797590"/>
              <a:gd name="connsiteX28" fmla="*/ 2239734 w 2827289"/>
              <a:gd name="connsiteY28" fmla="*/ 1380846 h 3797590"/>
              <a:gd name="connsiteX29" fmla="*/ 2215075 w 2827289"/>
              <a:gd name="connsiteY29" fmla="*/ 1417833 h 3797590"/>
              <a:gd name="connsiteX30" fmla="*/ 2165756 w 2827289"/>
              <a:gd name="connsiteY30" fmla="*/ 1430162 h 3797590"/>
              <a:gd name="connsiteX31" fmla="*/ 2091778 w 2827289"/>
              <a:gd name="connsiteY31" fmla="*/ 1479478 h 3797590"/>
              <a:gd name="connsiteX32" fmla="*/ 2042459 w 2827289"/>
              <a:gd name="connsiteY32" fmla="*/ 1553452 h 3797590"/>
              <a:gd name="connsiteX33" fmla="*/ 1931492 w 2827289"/>
              <a:gd name="connsiteY33" fmla="*/ 1590439 h 3797590"/>
              <a:gd name="connsiteX34" fmla="*/ 1894503 w 2827289"/>
              <a:gd name="connsiteY34" fmla="*/ 1627426 h 3797590"/>
              <a:gd name="connsiteX35" fmla="*/ 1857514 w 2827289"/>
              <a:gd name="connsiteY35" fmla="*/ 1652084 h 3797590"/>
              <a:gd name="connsiteX36" fmla="*/ 1832855 w 2827289"/>
              <a:gd name="connsiteY36" fmla="*/ 1689071 h 3797590"/>
              <a:gd name="connsiteX37" fmla="*/ 1771206 w 2827289"/>
              <a:gd name="connsiteY37" fmla="*/ 1750716 h 3797590"/>
              <a:gd name="connsiteX38" fmla="*/ 1746547 w 2827289"/>
              <a:gd name="connsiteY38" fmla="*/ 1787703 h 3797590"/>
              <a:gd name="connsiteX39" fmla="*/ 1660239 w 2827289"/>
              <a:gd name="connsiteY39" fmla="*/ 1861677 h 3797590"/>
              <a:gd name="connsiteX40" fmla="*/ 1647910 w 2827289"/>
              <a:gd name="connsiteY40" fmla="*/ 1898664 h 3797590"/>
              <a:gd name="connsiteX41" fmla="*/ 1610920 w 2827289"/>
              <a:gd name="connsiteY41" fmla="*/ 1910993 h 3797590"/>
              <a:gd name="connsiteX42" fmla="*/ 1573931 w 2827289"/>
              <a:gd name="connsiteY42" fmla="*/ 1935651 h 3797590"/>
              <a:gd name="connsiteX43" fmla="*/ 1524613 w 2827289"/>
              <a:gd name="connsiteY43" fmla="*/ 1972638 h 3797590"/>
              <a:gd name="connsiteX44" fmla="*/ 1388986 w 2827289"/>
              <a:gd name="connsiteY44" fmla="*/ 2034283 h 3797590"/>
              <a:gd name="connsiteX45" fmla="*/ 1339667 w 2827289"/>
              <a:gd name="connsiteY45" fmla="*/ 2058941 h 3797590"/>
              <a:gd name="connsiteX46" fmla="*/ 1265689 w 2827289"/>
              <a:gd name="connsiteY46" fmla="*/ 2071270 h 3797590"/>
              <a:gd name="connsiteX47" fmla="*/ 1216371 w 2827289"/>
              <a:gd name="connsiteY47" fmla="*/ 2083599 h 3797590"/>
              <a:gd name="connsiteX48" fmla="*/ 1130063 w 2827289"/>
              <a:gd name="connsiteY48" fmla="*/ 2120586 h 3797590"/>
              <a:gd name="connsiteX49" fmla="*/ 1031425 w 2827289"/>
              <a:gd name="connsiteY49" fmla="*/ 2169902 h 3797590"/>
              <a:gd name="connsiteX50" fmla="*/ 957447 w 2827289"/>
              <a:gd name="connsiteY50" fmla="*/ 2231546 h 3797590"/>
              <a:gd name="connsiteX51" fmla="*/ 920458 w 2827289"/>
              <a:gd name="connsiteY51" fmla="*/ 2243875 h 3797590"/>
              <a:gd name="connsiteX52" fmla="*/ 809491 w 2827289"/>
              <a:gd name="connsiteY52" fmla="*/ 2268533 h 3797590"/>
              <a:gd name="connsiteX53" fmla="*/ 760172 w 2827289"/>
              <a:gd name="connsiteY53" fmla="*/ 2293191 h 3797590"/>
              <a:gd name="connsiteX54" fmla="*/ 661535 w 2827289"/>
              <a:gd name="connsiteY54" fmla="*/ 2317849 h 3797590"/>
              <a:gd name="connsiteX55" fmla="*/ 501249 w 2827289"/>
              <a:gd name="connsiteY55" fmla="*/ 2379494 h 3797590"/>
              <a:gd name="connsiteX56" fmla="*/ 451930 w 2827289"/>
              <a:gd name="connsiteY56" fmla="*/ 2404152 h 3797590"/>
              <a:gd name="connsiteX57" fmla="*/ 414941 w 2827289"/>
              <a:gd name="connsiteY57" fmla="*/ 2441139 h 3797590"/>
              <a:gd name="connsiteX58" fmla="*/ 377952 w 2827289"/>
              <a:gd name="connsiteY58" fmla="*/ 2465797 h 3797590"/>
              <a:gd name="connsiteX59" fmla="*/ 291645 w 2827289"/>
              <a:gd name="connsiteY59" fmla="*/ 2552100 h 3797590"/>
              <a:gd name="connsiteX60" fmla="*/ 229996 w 2827289"/>
              <a:gd name="connsiteY60" fmla="*/ 2700048 h 3797590"/>
              <a:gd name="connsiteX61" fmla="*/ 205337 w 2827289"/>
              <a:gd name="connsiteY61" fmla="*/ 2749364 h 3797590"/>
              <a:gd name="connsiteX62" fmla="*/ 156018 w 2827289"/>
              <a:gd name="connsiteY62" fmla="*/ 2884983 h 3797590"/>
              <a:gd name="connsiteX63" fmla="*/ 131359 w 2827289"/>
              <a:gd name="connsiteY63" fmla="*/ 2921970 h 3797590"/>
              <a:gd name="connsiteX64" fmla="*/ 94370 w 2827289"/>
              <a:gd name="connsiteY64" fmla="*/ 3045260 h 3797590"/>
              <a:gd name="connsiteX65" fmla="*/ 82040 w 2827289"/>
              <a:gd name="connsiteY65" fmla="*/ 3119234 h 3797590"/>
              <a:gd name="connsiteX66" fmla="*/ 45051 w 2827289"/>
              <a:gd name="connsiteY66" fmla="*/ 3267182 h 3797590"/>
              <a:gd name="connsiteX67" fmla="*/ 94370 w 2827289"/>
              <a:gd name="connsiteY67" fmla="*/ 3674038 h 3797590"/>
              <a:gd name="connsiteX68" fmla="*/ 106699 w 2827289"/>
              <a:gd name="connsiteY68" fmla="*/ 3698696 h 379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827289" h="3797590">
                <a:moveTo>
                  <a:pt x="710854" y="0"/>
                </a:moveTo>
                <a:cubicBezTo>
                  <a:pt x="714964" y="73974"/>
                  <a:pt x="712192" y="148653"/>
                  <a:pt x="723183" y="221921"/>
                </a:cubicBezTo>
                <a:cubicBezTo>
                  <a:pt x="724907" y="233417"/>
                  <a:pt x="738543" y="239605"/>
                  <a:pt x="747843" y="246579"/>
                </a:cubicBezTo>
                <a:cubicBezTo>
                  <a:pt x="771553" y="264360"/>
                  <a:pt x="821821" y="295895"/>
                  <a:pt x="821821" y="295895"/>
                </a:cubicBezTo>
                <a:cubicBezTo>
                  <a:pt x="825931" y="308224"/>
                  <a:pt x="823576" y="325329"/>
                  <a:pt x="834151" y="332882"/>
                </a:cubicBezTo>
                <a:cubicBezTo>
                  <a:pt x="855303" y="347990"/>
                  <a:pt x="883470" y="349321"/>
                  <a:pt x="908129" y="357540"/>
                </a:cubicBezTo>
                <a:cubicBezTo>
                  <a:pt x="920459" y="361650"/>
                  <a:pt x="932124" y="369624"/>
                  <a:pt x="945118" y="369869"/>
                </a:cubicBezTo>
                <a:lnTo>
                  <a:pt x="1598591" y="382198"/>
                </a:lnTo>
                <a:cubicBezTo>
                  <a:pt x="1959043" y="427252"/>
                  <a:pt x="1729617" y="405200"/>
                  <a:pt x="2289053" y="419185"/>
                </a:cubicBezTo>
                <a:cubicBezTo>
                  <a:pt x="2376189" y="436611"/>
                  <a:pt x="2330820" y="424887"/>
                  <a:pt x="2424679" y="456172"/>
                </a:cubicBezTo>
                <a:lnTo>
                  <a:pt x="2424679" y="456172"/>
                </a:lnTo>
                <a:cubicBezTo>
                  <a:pt x="2441119" y="460282"/>
                  <a:pt x="2457767" y="463632"/>
                  <a:pt x="2473998" y="468501"/>
                </a:cubicBezTo>
                <a:cubicBezTo>
                  <a:pt x="2498895" y="475970"/>
                  <a:pt x="2523317" y="484940"/>
                  <a:pt x="2547976" y="493159"/>
                </a:cubicBezTo>
                <a:cubicBezTo>
                  <a:pt x="2560306" y="497269"/>
                  <a:pt x="2574151" y="498279"/>
                  <a:pt x="2584965" y="505488"/>
                </a:cubicBezTo>
                <a:cubicBezTo>
                  <a:pt x="2698814" y="581383"/>
                  <a:pt x="2558769" y="484533"/>
                  <a:pt x="2646614" y="554804"/>
                </a:cubicBezTo>
                <a:cubicBezTo>
                  <a:pt x="2658185" y="564060"/>
                  <a:pt x="2671273" y="571243"/>
                  <a:pt x="2683603" y="579462"/>
                </a:cubicBezTo>
                <a:cubicBezTo>
                  <a:pt x="2691823" y="591791"/>
                  <a:pt x="2701166" y="603441"/>
                  <a:pt x="2708262" y="616449"/>
                </a:cubicBezTo>
                <a:cubicBezTo>
                  <a:pt x="2725865" y="648719"/>
                  <a:pt x="2738098" y="683910"/>
                  <a:pt x="2757581" y="715081"/>
                </a:cubicBezTo>
                <a:lnTo>
                  <a:pt x="2819229" y="813713"/>
                </a:lnTo>
                <a:cubicBezTo>
                  <a:pt x="2766328" y="919510"/>
                  <a:pt x="2827289" y="817982"/>
                  <a:pt x="2757581" y="887687"/>
                </a:cubicBezTo>
                <a:cubicBezTo>
                  <a:pt x="2743050" y="902217"/>
                  <a:pt x="2734244" y="921645"/>
                  <a:pt x="2720592" y="937003"/>
                </a:cubicBezTo>
                <a:cubicBezTo>
                  <a:pt x="2701284" y="958723"/>
                  <a:pt x="2679493" y="978100"/>
                  <a:pt x="2658943" y="998648"/>
                </a:cubicBezTo>
                <a:cubicBezTo>
                  <a:pt x="2646613" y="1010977"/>
                  <a:pt x="2636462" y="1025963"/>
                  <a:pt x="2621954" y="1035635"/>
                </a:cubicBezTo>
                <a:lnTo>
                  <a:pt x="2547976" y="1084951"/>
                </a:lnTo>
                <a:lnTo>
                  <a:pt x="2510987" y="1109609"/>
                </a:lnTo>
                <a:cubicBezTo>
                  <a:pt x="2463942" y="1203692"/>
                  <a:pt x="2515881" y="1117044"/>
                  <a:pt x="2424679" y="1208240"/>
                </a:cubicBezTo>
                <a:cubicBezTo>
                  <a:pt x="2401982" y="1230936"/>
                  <a:pt x="2386617" y="1260443"/>
                  <a:pt x="2363031" y="1282214"/>
                </a:cubicBezTo>
                <a:cubicBezTo>
                  <a:pt x="2332831" y="1310089"/>
                  <a:pt x="2293456" y="1327129"/>
                  <a:pt x="2264394" y="1356188"/>
                </a:cubicBezTo>
                <a:cubicBezTo>
                  <a:pt x="2256174" y="1364407"/>
                  <a:pt x="2246996" y="1371769"/>
                  <a:pt x="2239734" y="1380846"/>
                </a:cubicBezTo>
                <a:cubicBezTo>
                  <a:pt x="2230477" y="1392416"/>
                  <a:pt x="2227404" y="1409614"/>
                  <a:pt x="2215075" y="1417833"/>
                </a:cubicBezTo>
                <a:cubicBezTo>
                  <a:pt x="2200975" y="1427232"/>
                  <a:pt x="2182196" y="1426052"/>
                  <a:pt x="2165756" y="1430162"/>
                </a:cubicBezTo>
                <a:cubicBezTo>
                  <a:pt x="2141097" y="1446601"/>
                  <a:pt x="2101151" y="1451363"/>
                  <a:pt x="2091778" y="1479478"/>
                </a:cubicBezTo>
                <a:cubicBezTo>
                  <a:pt x="2080818" y="1512356"/>
                  <a:pt x="2079402" y="1534982"/>
                  <a:pt x="2042459" y="1553452"/>
                </a:cubicBezTo>
                <a:cubicBezTo>
                  <a:pt x="2007585" y="1570888"/>
                  <a:pt x="1931492" y="1590439"/>
                  <a:pt x="1931492" y="1590439"/>
                </a:cubicBezTo>
                <a:cubicBezTo>
                  <a:pt x="1919162" y="1602768"/>
                  <a:pt x="1907898" y="1616264"/>
                  <a:pt x="1894503" y="1627426"/>
                </a:cubicBezTo>
                <a:cubicBezTo>
                  <a:pt x="1883119" y="1636912"/>
                  <a:pt x="1867992" y="1641606"/>
                  <a:pt x="1857514" y="1652084"/>
                </a:cubicBezTo>
                <a:cubicBezTo>
                  <a:pt x="1847036" y="1662562"/>
                  <a:pt x="1842613" y="1677920"/>
                  <a:pt x="1832855" y="1689071"/>
                </a:cubicBezTo>
                <a:cubicBezTo>
                  <a:pt x="1813718" y="1710941"/>
                  <a:pt x="1787326" y="1726536"/>
                  <a:pt x="1771206" y="1750716"/>
                </a:cubicBezTo>
                <a:cubicBezTo>
                  <a:pt x="1762986" y="1763045"/>
                  <a:pt x="1756191" y="1776453"/>
                  <a:pt x="1746547" y="1787703"/>
                </a:cubicBezTo>
                <a:cubicBezTo>
                  <a:pt x="1706683" y="1834209"/>
                  <a:pt x="1703867" y="1832593"/>
                  <a:pt x="1660239" y="1861677"/>
                </a:cubicBezTo>
                <a:cubicBezTo>
                  <a:pt x="1656129" y="1874006"/>
                  <a:pt x="1657100" y="1889475"/>
                  <a:pt x="1647910" y="1898664"/>
                </a:cubicBezTo>
                <a:cubicBezTo>
                  <a:pt x="1638720" y="1907854"/>
                  <a:pt x="1622545" y="1905181"/>
                  <a:pt x="1610920" y="1910993"/>
                </a:cubicBezTo>
                <a:cubicBezTo>
                  <a:pt x="1597666" y="1917620"/>
                  <a:pt x="1585989" y="1927038"/>
                  <a:pt x="1573931" y="1935651"/>
                </a:cubicBezTo>
                <a:cubicBezTo>
                  <a:pt x="1557209" y="1947594"/>
                  <a:pt x="1542363" y="1962284"/>
                  <a:pt x="1524613" y="1972638"/>
                </a:cubicBezTo>
                <a:cubicBezTo>
                  <a:pt x="1348646" y="2075280"/>
                  <a:pt x="1484079" y="1993531"/>
                  <a:pt x="1388986" y="2034283"/>
                </a:cubicBezTo>
                <a:cubicBezTo>
                  <a:pt x="1372092" y="2041523"/>
                  <a:pt x="1357272" y="2053660"/>
                  <a:pt x="1339667" y="2058941"/>
                </a:cubicBezTo>
                <a:cubicBezTo>
                  <a:pt x="1315722" y="2066124"/>
                  <a:pt x="1290203" y="2066367"/>
                  <a:pt x="1265689" y="2071270"/>
                </a:cubicBezTo>
                <a:cubicBezTo>
                  <a:pt x="1249073" y="2074593"/>
                  <a:pt x="1232810" y="2079489"/>
                  <a:pt x="1216371" y="2083599"/>
                </a:cubicBezTo>
                <a:cubicBezTo>
                  <a:pt x="1116546" y="2150146"/>
                  <a:pt x="1249491" y="2067510"/>
                  <a:pt x="1130063" y="2120586"/>
                </a:cubicBezTo>
                <a:cubicBezTo>
                  <a:pt x="955366" y="2198225"/>
                  <a:pt x="1146417" y="2131575"/>
                  <a:pt x="1031425" y="2169902"/>
                </a:cubicBezTo>
                <a:cubicBezTo>
                  <a:pt x="1004155" y="2197171"/>
                  <a:pt x="991780" y="2214381"/>
                  <a:pt x="957447" y="2231546"/>
                </a:cubicBezTo>
                <a:cubicBezTo>
                  <a:pt x="945822" y="2237358"/>
                  <a:pt x="933067" y="2240723"/>
                  <a:pt x="920458" y="2243875"/>
                </a:cubicBezTo>
                <a:cubicBezTo>
                  <a:pt x="897023" y="2249733"/>
                  <a:pt x="834805" y="2259041"/>
                  <a:pt x="809491" y="2268533"/>
                </a:cubicBezTo>
                <a:cubicBezTo>
                  <a:pt x="792281" y="2274986"/>
                  <a:pt x="777609" y="2287379"/>
                  <a:pt x="760172" y="2293191"/>
                </a:cubicBezTo>
                <a:cubicBezTo>
                  <a:pt x="728020" y="2303908"/>
                  <a:pt x="691848" y="2302693"/>
                  <a:pt x="661535" y="2317849"/>
                </a:cubicBezTo>
                <a:cubicBezTo>
                  <a:pt x="544154" y="2376537"/>
                  <a:pt x="598944" y="2359956"/>
                  <a:pt x="501249" y="2379494"/>
                </a:cubicBezTo>
                <a:cubicBezTo>
                  <a:pt x="484809" y="2387713"/>
                  <a:pt x="466887" y="2393469"/>
                  <a:pt x="451930" y="2404152"/>
                </a:cubicBezTo>
                <a:cubicBezTo>
                  <a:pt x="437741" y="2414286"/>
                  <a:pt x="428336" y="2429977"/>
                  <a:pt x="414941" y="2441139"/>
                </a:cubicBezTo>
                <a:cubicBezTo>
                  <a:pt x="403557" y="2450625"/>
                  <a:pt x="390282" y="2457578"/>
                  <a:pt x="377952" y="2465797"/>
                </a:cubicBezTo>
                <a:cubicBezTo>
                  <a:pt x="321425" y="2550585"/>
                  <a:pt x="356749" y="2530400"/>
                  <a:pt x="291645" y="2552100"/>
                </a:cubicBezTo>
                <a:cubicBezTo>
                  <a:pt x="271095" y="2601416"/>
                  <a:pt x="253890" y="2652263"/>
                  <a:pt x="229996" y="2700048"/>
                </a:cubicBezTo>
                <a:cubicBezTo>
                  <a:pt x="221776" y="2716487"/>
                  <a:pt x="212163" y="2732300"/>
                  <a:pt x="205337" y="2749364"/>
                </a:cubicBezTo>
                <a:cubicBezTo>
                  <a:pt x="182322" y="2806897"/>
                  <a:pt x="182970" y="2831081"/>
                  <a:pt x="156018" y="2884983"/>
                </a:cubicBezTo>
                <a:cubicBezTo>
                  <a:pt x="149391" y="2898236"/>
                  <a:pt x="137377" y="2908429"/>
                  <a:pt x="131359" y="2921970"/>
                </a:cubicBezTo>
                <a:cubicBezTo>
                  <a:pt x="119918" y="2947711"/>
                  <a:pt x="100892" y="3012651"/>
                  <a:pt x="94370" y="3045260"/>
                </a:cubicBezTo>
                <a:cubicBezTo>
                  <a:pt x="89467" y="3069773"/>
                  <a:pt x="88103" y="3094982"/>
                  <a:pt x="82040" y="3119234"/>
                </a:cubicBezTo>
                <a:cubicBezTo>
                  <a:pt x="33193" y="3314613"/>
                  <a:pt x="77315" y="3073615"/>
                  <a:pt x="45051" y="3267182"/>
                </a:cubicBezTo>
                <a:cubicBezTo>
                  <a:pt x="80413" y="3797590"/>
                  <a:pt x="0" y="3516764"/>
                  <a:pt x="94370" y="3674038"/>
                </a:cubicBezTo>
                <a:cubicBezTo>
                  <a:pt x="99098" y="3681918"/>
                  <a:pt x="102589" y="3690477"/>
                  <a:pt x="106699" y="3698696"/>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Freeform 12"/>
          <p:cNvSpPr/>
          <p:nvPr/>
        </p:nvSpPr>
        <p:spPr>
          <a:xfrm>
            <a:off x="2100314" y="3957605"/>
            <a:ext cx="3268740" cy="2132915"/>
          </a:xfrm>
          <a:custGeom>
            <a:avLst/>
            <a:gdLst>
              <a:gd name="connsiteX0" fmla="*/ 2185105 w 2616644"/>
              <a:gd name="connsiteY0" fmla="*/ 73974 h 1630299"/>
              <a:gd name="connsiteX1" fmla="*/ 1309698 w 2616644"/>
              <a:gd name="connsiteY1" fmla="*/ 110961 h 1630299"/>
              <a:gd name="connsiteX2" fmla="*/ 1223390 w 2616644"/>
              <a:gd name="connsiteY2" fmla="*/ 135619 h 1630299"/>
              <a:gd name="connsiteX3" fmla="*/ 1186401 w 2616644"/>
              <a:gd name="connsiteY3" fmla="*/ 123290 h 1630299"/>
              <a:gd name="connsiteX4" fmla="*/ 1137082 w 2616644"/>
              <a:gd name="connsiteY4" fmla="*/ 184935 h 1630299"/>
              <a:gd name="connsiteX5" fmla="*/ 1075434 w 2616644"/>
              <a:gd name="connsiteY5" fmla="*/ 246580 h 1630299"/>
              <a:gd name="connsiteX6" fmla="*/ 1050775 w 2616644"/>
              <a:gd name="connsiteY6" fmla="*/ 295896 h 1630299"/>
              <a:gd name="connsiteX7" fmla="*/ 927478 w 2616644"/>
              <a:gd name="connsiteY7" fmla="*/ 406857 h 1630299"/>
              <a:gd name="connsiteX8" fmla="*/ 902818 w 2616644"/>
              <a:gd name="connsiteY8" fmla="*/ 443844 h 1630299"/>
              <a:gd name="connsiteX9" fmla="*/ 865829 w 2616644"/>
              <a:gd name="connsiteY9" fmla="*/ 480831 h 1630299"/>
              <a:gd name="connsiteX10" fmla="*/ 816511 w 2616644"/>
              <a:gd name="connsiteY10" fmla="*/ 567134 h 1630299"/>
              <a:gd name="connsiteX11" fmla="*/ 791851 w 2616644"/>
              <a:gd name="connsiteY11" fmla="*/ 591792 h 1630299"/>
              <a:gd name="connsiteX12" fmla="*/ 754862 w 2616644"/>
              <a:gd name="connsiteY12" fmla="*/ 641108 h 1630299"/>
              <a:gd name="connsiteX13" fmla="*/ 656225 w 2616644"/>
              <a:gd name="connsiteY13" fmla="*/ 690424 h 1630299"/>
              <a:gd name="connsiteX14" fmla="*/ 582247 w 2616644"/>
              <a:gd name="connsiteY14" fmla="*/ 739739 h 1630299"/>
              <a:gd name="connsiteX15" fmla="*/ 520598 w 2616644"/>
              <a:gd name="connsiteY15" fmla="*/ 801384 h 1630299"/>
              <a:gd name="connsiteX16" fmla="*/ 397301 w 2616644"/>
              <a:gd name="connsiteY16" fmla="*/ 912345 h 1630299"/>
              <a:gd name="connsiteX17" fmla="*/ 360312 w 2616644"/>
              <a:gd name="connsiteY17" fmla="*/ 961661 h 1630299"/>
              <a:gd name="connsiteX18" fmla="*/ 335653 w 2616644"/>
              <a:gd name="connsiteY18" fmla="*/ 998648 h 1630299"/>
              <a:gd name="connsiteX19" fmla="*/ 286334 w 2616644"/>
              <a:gd name="connsiteY19" fmla="*/ 1047964 h 1630299"/>
              <a:gd name="connsiteX20" fmla="*/ 224686 w 2616644"/>
              <a:gd name="connsiteY20" fmla="*/ 1121938 h 1630299"/>
              <a:gd name="connsiteX21" fmla="*/ 187697 w 2616644"/>
              <a:gd name="connsiteY21" fmla="*/ 1171254 h 1630299"/>
              <a:gd name="connsiteX22" fmla="*/ 126048 w 2616644"/>
              <a:gd name="connsiteY22" fmla="*/ 1232899 h 1630299"/>
              <a:gd name="connsiteX23" fmla="*/ 52070 w 2616644"/>
              <a:gd name="connsiteY23" fmla="*/ 1282215 h 1630299"/>
              <a:gd name="connsiteX24" fmla="*/ 2752 w 2616644"/>
              <a:gd name="connsiteY24" fmla="*/ 1368518 h 1630299"/>
              <a:gd name="connsiteX25" fmla="*/ 15081 w 2616644"/>
              <a:gd name="connsiteY25" fmla="*/ 1467150 h 1630299"/>
              <a:gd name="connsiteX26" fmla="*/ 27411 w 2616644"/>
              <a:gd name="connsiteY26" fmla="*/ 1504137 h 1630299"/>
              <a:gd name="connsiteX27" fmla="*/ 64400 w 2616644"/>
              <a:gd name="connsiteY27" fmla="*/ 1516466 h 1630299"/>
              <a:gd name="connsiteX28" fmla="*/ 150708 w 2616644"/>
              <a:gd name="connsiteY28" fmla="*/ 1541124 h 1630299"/>
              <a:gd name="connsiteX29" fmla="*/ 187697 w 2616644"/>
              <a:gd name="connsiteY29" fmla="*/ 1565782 h 1630299"/>
              <a:gd name="connsiteX30" fmla="*/ 224686 w 2616644"/>
              <a:gd name="connsiteY30" fmla="*/ 1578111 h 1630299"/>
              <a:gd name="connsiteX31" fmla="*/ 261675 w 2616644"/>
              <a:gd name="connsiteY31" fmla="*/ 1602769 h 1630299"/>
              <a:gd name="connsiteX32" fmla="*/ 372642 w 2616644"/>
              <a:gd name="connsiteY32" fmla="*/ 1627427 h 1630299"/>
              <a:gd name="connsiteX33" fmla="*/ 853500 w 2616644"/>
              <a:gd name="connsiteY33" fmla="*/ 1615098 h 1630299"/>
              <a:gd name="connsiteX34" fmla="*/ 890489 w 2616644"/>
              <a:gd name="connsiteY34" fmla="*/ 1578111 h 1630299"/>
              <a:gd name="connsiteX35" fmla="*/ 964467 w 2616644"/>
              <a:gd name="connsiteY35" fmla="*/ 1504137 h 1630299"/>
              <a:gd name="connsiteX36" fmla="*/ 1001456 w 2616644"/>
              <a:gd name="connsiteY36" fmla="*/ 1467150 h 1630299"/>
              <a:gd name="connsiteX37" fmla="*/ 1063104 w 2616644"/>
              <a:gd name="connsiteY37" fmla="*/ 1442492 h 1630299"/>
              <a:gd name="connsiteX38" fmla="*/ 1112423 w 2616644"/>
              <a:gd name="connsiteY38" fmla="*/ 1417834 h 1630299"/>
              <a:gd name="connsiteX39" fmla="*/ 1174071 w 2616644"/>
              <a:gd name="connsiteY39" fmla="*/ 1380847 h 1630299"/>
              <a:gd name="connsiteX40" fmla="*/ 1198731 w 2616644"/>
              <a:gd name="connsiteY40" fmla="*/ 1356189 h 1630299"/>
              <a:gd name="connsiteX41" fmla="*/ 1248049 w 2616644"/>
              <a:gd name="connsiteY41" fmla="*/ 1343860 h 1630299"/>
              <a:gd name="connsiteX42" fmla="*/ 1272709 w 2616644"/>
              <a:gd name="connsiteY42" fmla="*/ 1319202 h 1630299"/>
              <a:gd name="connsiteX43" fmla="*/ 1396006 w 2616644"/>
              <a:gd name="connsiteY43" fmla="*/ 1282215 h 1630299"/>
              <a:gd name="connsiteX44" fmla="*/ 1469984 w 2616644"/>
              <a:gd name="connsiteY44" fmla="*/ 1232899 h 1630299"/>
              <a:gd name="connsiteX45" fmla="*/ 1482313 w 2616644"/>
              <a:gd name="connsiteY45" fmla="*/ 1294544 h 1630299"/>
              <a:gd name="connsiteX46" fmla="*/ 1506973 w 2616644"/>
              <a:gd name="connsiteY46" fmla="*/ 1269886 h 1630299"/>
              <a:gd name="connsiteX47" fmla="*/ 1605610 w 2616644"/>
              <a:gd name="connsiteY47" fmla="*/ 1195912 h 1630299"/>
              <a:gd name="connsiteX48" fmla="*/ 1975501 w 2616644"/>
              <a:gd name="connsiteY48" fmla="*/ 998648 h 1630299"/>
              <a:gd name="connsiteX49" fmla="*/ 2123457 w 2616644"/>
              <a:gd name="connsiteY49" fmla="*/ 924674 h 1630299"/>
              <a:gd name="connsiteX50" fmla="*/ 2172776 w 2616644"/>
              <a:gd name="connsiteY50" fmla="*/ 900016 h 1630299"/>
              <a:gd name="connsiteX51" fmla="*/ 2246754 w 2616644"/>
              <a:gd name="connsiteY51" fmla="*/ 863029 h 1630299"/>
              <a:gd name="connsiteX52" fmla="*/ 2333061 w 2616644"/>
              <a:gd name="connsiteY52" fmla="*/ 789055 h 1630299"/>
              <a:gd name="connsiteX53" fmla="*/ 2394710 w 2616644"/>
              <a:gd name="connsiteY53" fmla="*/ 764397 h 1630299"/>
              <a:gd name="connsiteX54" fmla="*/ 2505677 w 2616644"/>
              <a:gd name="connsiteY54" fmla="*/ 702753 h 1630299"/>
              <a:gd name="connsiteX55" fmla="*/ 2591985 w 2616644"/>
              <a:gd name="connsiteY55" fmla="*/ 628779 h 1630299"/>
              <a:gd name="connsiteX56" fmla="*/ 2616644 w 2616644"/>
              <a:gd name="connsiteY56" fmla="*/ 591792 h 1630299"/>
              <a:gd name="connsiteX57" fmla="*/ 2591985 w 2616644"/>
              <a:gd name="connsiteY57" fmla="*/ 135619 h 1630299"/>
              <a:gd name="connsiteX58" fmla="*/ 2579655 w 2616644"/>
              <a:gd name="connsiteY58" fmla="*/ 86303 h 1630299"/>
              <a:gd name="connsiteX59" fmla="*/ 2542666 w 2616644"/>
              <a:gd name="connsiteY59" fmla="*/ 49316 h 1630299"/>
              <a:gd name="connsiteX60" fmla="*/ 2456358 w 2616644"/>
              <a:gd name="connsiteY60" fmla="*/ 0 h 1630299"/>
              <a:gd name="connsiteX61" fmla="*/ 2259083 w 2616644"/>
              <a:gd name="connsiteY61" fmla="*/ 12329 h 1630299"/>
              <a:gd name="connsiteX62" fmla="*/ 2172776 w 2616644"/>
              <a:gd name="connsiteY62" fmla="*/ 36987 h 1630299"/>
              <a:gd name="connsiteX63" fmla="*/ 2111127 w 2616644"/>
              <a:gd name="connsiteY63" fmla="*/ 61645 h 163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616644" h="1630299">
                <a:moveTo>
                  <a:pt x="2185105" y="73974"/>
                </a:moveTo>
                <a:cubicBezTo>
                  <a:pt x="1375217" y="99683"/>
                  <a:pt x="1665389" y="66502"/>
                  <a:pt x="1309698" y="110961"/>
                </a:cubicBezTo>
                <a:cubicBezTo>
                  <a:pt x="1280929" y="119180"/>
                  <a:pt x="1253162" y="132642"/>
                  <a:pt x="1223390" y="135619"/>
                </a:cubicBezTo>
                <a:cubicBezTo>
                  <a:pt x="1210458" y="136912"/>
                  <a:pt x="1197685" y="116842"/>
                  <a:pt x="1186401" y="123290"/>
                </a:cubicBezTo>
                <a:cubicBezTo>
                  <a:pt x="1163553" y="136345"/>
                  <a:pt x="1154687" y="165375"/>
                  <a:pt x="1137082" y="184935"/>
                </a:cubicBezTo>
                <a:cubicBezTo>
                  <a:pt x="1117641" y="206535"/>
                  <a:pt x="1095983" y="226032"/>
                  <a:pt x="1075434" y="246580"/>
                </a:cubicBezTo>
                <a:cubicBezTo>
                  <a:pt x="1067214" y="263019"/>
                  <a:pt x="1062257" y="281545"/>
                  <a:pt x="1050775" y="295896"/>
                </a:cubicBezTo>
                <a:cubicBezTo>
                  <a:pt x="919739" y="459682"/>
                  <a:pt x="1029754" y="304587"/>
                  <a:pt x="927478" y="406857"/>
                </a:cubicBezTo>
                <a:cubicBezTo>
                  <a:pt x="917000" y="417335"/>
                  <a:pt x="912305" y="432461"/>
                  <a:pt x="902818" y="443844"/>
                </a:cubicBezTo>
                <a:cubicBezTo>
                  <a:pt x="891655" y="457239"/>
                  <a:pt x="878159" y="468502"/>
                  <a:pt x="865829" y="480831"/>
                </a:cubicBezTo>
                <a:cubicBezTo>
                  <a:pt x="848954" y="514579"/>
                  <a:pt x="839746" y="538092"/>
                  <a:pt x="816511" y="567134"/>
                </a:cubicBezTo>
                <a:cubicBezTo>
                  <a:pt x="809249" y="576211"/>
                  <a:pt x="799293" y="582862"/>
                  <a:pt x="791851" y="591792"/>
                </a:cubicBezTo>
                <a:cubicBezTo>
                  <a:pt x="778696" y="607578"/>
                  <a:pt x="769393" y="626578"/>
                  <a:pt x="754862" y="641108"/>
                </a:cubicBezTo>
                <a:cubicBezTo>
                  <a:pt x="723932" y="672036"/>
                  <a:pt x="695077" y="669234"/>
                  <a:pt x="656225" y="690424"/>
                </a:cubicBezTo>
                <a:cubicBezTo>
                  <a:pt x="630207" y="704615"/>
                  <a:pt x="603204" y="718784"/>
                  <a:pt x="582247" y="739739"/>
                </a:cubicBezTo>
                <a:cubicBezTo>
                  <a:pt x="561697" y="760287"/>
                  <a:pt x="543291" y="783230"/>
                  <a:pt x="520598" y="801384"/>
                </a:cubicBezTo>
                <a:cubicBezTo>
                  <a:pt x="481681" y="832516"/>
                  <a:pt x="427396" y="872221"/>
                  <a:pt x="397301" y="912345"/>
                </a:cubicBezTo>
                <a:cubicBezTo>
                  <a:pt x="384971" y="928784"/>
                  <a:pt x="372256" y="944940"/>
                  <a:pt x="360312" y="961661"/>
                </a:cubicBezTo>
                <a:cubicBezTo>
                  <a:pt x="351699" y="973719"/>
                  <a:pt x="345297" y="987398"/>
                  <a:pt x="335653" y="998648"/>
                </a:cubicBezTo>
                <a:cubicBezTo>
                  <a:pt x="320523" y="1016299"/>
                  <a:pt x="301887" y="1030684"/>
                  <a:pt x="286334" y="1047964"/>
                </a:cubicBezTo>
                <a:cubicBezTo>
                  <a:pt x="264861" y="1071822"/>
                  <a:pt x="244738" y="1096874"/>
                  <a:pt x="224686" y="1121938"/>
                </a:cubicBezTo>
                <a:cubicBezTo>
                  <a:pt x="211849" y="1137984"/>
                  <a:pt x="201349" y="1155896"/>
                  <a:pt x="187697" y="1171254"/>
                </a:cubicBezTo>
                <a:cubicBezTo>
                  <a:pt x="168389" y="1192974"/>
                  <a:pt x="150228" y="1216780"/>
                  <a:pt x="126048" y="1232899"/>
                </a:cubicBezTo>
                <a:lnTo>
                  <a:pt x="52070" y="1282215"/>
                </a:lnTo>
                <a:cubicBezTo>
                  <a:pt x="41238" y="1298462"/>
                  <a:pt x="4242" y="1350641"/>
                  <a:pt x="2752" y="1368518"/>
                </a:cubicBezTo>
                <a:cubicBezTo>
                  <a:pt x="0" y="1401537"/>
                  <a:pt x="9154" y="1434551"/>
                  <a:pt x="15081" y="1467150"/>
                </a:cubicBezTo>
                <a:cubicBezTo>
                  <a:pt x="17406" y="1479936"/>
                  <a:pt x="18221" y="1494948"/>
                  <a:pt x="27411" y="1504137"/>
                </a:cubicBezTo>
                <a:cubicBezTo>
                  <a:pt x="36601" y="1513327"/>
                  <a:pt x="51903" y="1512896"/>
                  <a:pt x="64400" y="1516466"/>
                </a:cubicBezTo>
                <a:cubicBezTo>
                  <a:pt x="82836" y="1521733"/>
                  <a:pt x="130999" y="1531270"/>
                  <a:pt x="150708" y="1541124"/>
                </a:cubicBezTo>
                <a:cubicBezTo>
                  <a:pt x="163962" y="1547751"/>
                  <a:pt x="174443" y="1559155"/>
                  <a:pt x="187697" y="1565782"/>
                </a:cubicBezTo>
                <a:cubicBezTo>
                  <a:pt x="199322" y="1571594"/>
                  <a:pt x="213061" y="1572299"/>
                  <a:pt x="224686" y="1578111"/>
                </a:cubicBezTo>
                <a:cubicBezTo>
                  <a:pt x="237940" y="1584738"/>
                  <a:pt x="248055" y="1596932"/>
                  <a:pt x="261675" y="1602769"/>
                </a:cubicBezTo>
                <a:cubicBezTo>
                  <a:pt x="276910" y="1609298"/>
                  <a:pt x="361671" y="1625233"/>
                  <a:pt x="372642" y="1627427"/>
                </a:cubicBezTo>
                <a:cubicBezTo>
                  <a:pt x="532928" y="1623317"/>
                  <a:pt x="693883" y="1630299"/>
                  <a:pt x="853500" y="1615098"/>
                </a:cubicBezTo>
                <a:cubicBezTo>
                  <a:pt x="870858" y="1613445"/>
                  <a:pt x="880027" y="1592060"/>
                  <a:pt x="890489" y="1578111"/>
                </a:cubicBezTo>
                <a:cubicBezTo>
                  <a:pt x="948724" y="1500469"/>
                  <a:pt x="896848" y="1526675"/>
                  <a:pt x="964467" y="1504137"/>
                </a:cubicBezTo>
                <a:cubicBezTo>
                  <a:pt x="976797" y="1491808"/>
                  <a:pt x="986670" y="1476391"/>
                  <a:pt x="1001456" y="1467150"/>
                </a:cubicBezTo>
                <a:cubicBezTo>
                  <a:pt x="1020224" y="1455420"/>
                  <a:pt x="1042879" y="1451480"/>
                  <a:pt x="1063104" y="1442492"/>
                </a:cubicBezTo>
                <a:cubicBezTo>
                  <a:pt x="1079900" y="1435028"/>
                  <a:pt x="1096356" y="1426760"/>
                  <a:pt x="1112423" y="1417834"/>
                </a:cubicBezTo>
                <a:cubicBezTo>
                  <a:pt x="1133372" y="1406196"/>
                  <a:pt x="1154570" y="1394775"/>
                  <a:pt x="1174071" y="1380847"/>
                </a:cubicBezTo>
                <a:cubicBezTo>
                  <a:pt x="1183530" y="1374091"/>
                  <a:pt x="1188334" y="1361387"/>
                  <a:pt x="1198731" y="1356189"/>
                </a:cubicBezTo>
                <a:cubicBezTo>
                  <a:pt x="1213887" y="1348611"/>
                  <a:pt x="1231610" y="1347970"/>
                  <a:pt x="1248049" y="1343860"/>
                </a:cubicBezTo>
                <a:cubicBezTo>
                  <a:pt x="1256269" y="1335641"/>
                  <a:pt x="1262312" y="1324400"/>
                  <a:pt x="1272709" y="1319202"/>
                </a:cubicBezTo>
                <a:cubicBezTo>
                  <a:pt x="1341630" y="1284744"/>
                  <a:pt x="1314565" y="1336506"/>
                  <a:pt x="1396006" y="1282215"/>
                </a:cubicBezTo>
                <a:lnTo>
                  <a:pt x="1469984" y="1232899"/>
                </a:lnTo>
                <a:cubicBezTo>
                  <a:pt x="1474094" y="1253447"/>
                  <a:pt x="1467495" y="1279727"/>
                  <a:pt x="1482313" y="1294544"/>
                </a:cubicBezTo>
                <a:cubicBezTo>
                  <a:pt x="1490533" y="1302763"/>
                  <a:pt x="1497896" y="1277147"/>
                  <a:pt x="1506973" y="1269886"/>
                </a:cubicBezTo>
                <a:cubicBezTo>
                  <a:pt x="1539066" y="1244213"/>
                  <a:pt x="1570691" y="1217585"/>
                  <a:pt x="1605610" y="1195912"/>
                </a:cubicBezTo>
                <a:cubicBezTo>
                  <a:pt x="1908312" y="1008038"/>
                  <a:pt x="1770180" y="1096414"/>
                  <a:pt x="1975501" y="998648"/>
                </a:cubicBezTo>
                <a:cubicBezTo>
                  <a:pt x="2025285" y="974943"/>
                  <a:pt x="2074138" y="949332"/>
                  <a:pt x="2123457" y="924674"/>
                </a:cubicBezTo>
                <a:cubicBezTo>
                  <a:pt x="2139897" y="916455"/>
                  <a:pt x="2157483" y="910211"/>
                  <a:pt x="2172776" y="900016"/>
                </a:cubicBezTo>
                <a:cubicBezTo>
                  <a:pt x="2220579" y="868149"/>
                  <a:pt x="2195707" y="880044"/>
                  <a:pt x="2246754" y="863029"/>
                </a:cubicBezTo>
                <a:cubicBezTo>
                  <a:pt x="2277090" y="832694"/>
                  <a:pt x="2295505" y="807832"/>
                  <a:pt x="2333061" y="789055"/>
                </a:cubicBezTo>
                <a:cubicBezTo>
                  <a:pt x="2352857" y="779158"/>
                  <a:pt x="2375280" y="774995"/>
                  <a:pt x="2394710" y="764397"/>
                </a:cubicBezTo>
                <a:cubicBezTo>
                  <a:pt x="2527956" y="691723"/>
                  <a:pt x="2419324" y="731536"/>
                  <a:pt x="2505677" y="702753"/>
                </a:cubicBezTo>
                <a:cubicBezTo>
                  <a:pt x="2541960" y="675543"/>
                  <a:pt x="2563363" y="663124"/>
                  <a:pt x="2591985" y="628779"/>
                </a:cubicBezTo>
                <a:cubicBezTo>
                  <a:pt x="2601471" y="617396"/>
                  <a:pt x="2608424" y="604121"/>
                  <a:pt x="2616644" y="591792"/>
                </a:cubicBezTo>
                <a:cubicBezTo>
                  <a:pt x="2613857" y="533267"/>
                  <a:pt x="2600037" y="216137"/>
                  <a:pt x="2591985" y="135619"/>
                </a:cubicBezTo>
                <a:cubicBezTo>
                  <a:pt x="2590299" y="118758"/>
                  <a:pt x="2588062" y="101015"/>
                  <a:pt x="2579655" y="86303"/>
                </a:cubicBezTo>
                <a:cubicBezTo>
                  <a:pt x="2571004" y="71164"/>
                  <a:pt x="2556061" y="60478"/>
                  <a:pt x="2542666" y="49316"/>
                </a:cubicBezTo>
                <a:cubicBezTo>
                  <a:pt x="2516525" y="27533"/>
                  <a:pt x="2486507" y="15073"/>
                  <a:pt x="2456358" y="0"/>
                </a:cubicBezTo>
                <a:cubicBezTo>
                  <a:pt x="2390600" y="4110"/>
                  <a:pt x="2324643" y="5773"/>
                  <a:pt x="2259083" y="12329"/>
                </a:cubicBezTo>
                <a:cubicBezTo>
                  <a:pt x="2249207" y="13317"/>
                  <a:pt x="2185919" y="30416"/>
                  <a:pt x="2172776" y="36987"/>
                </a:cubicBezTo>
                <a:cubicBezTo>
                  <a:pt x="2114338" y="66204"/>
                  <a:pt x="2158708" y="61645"/>
                  <a:pt x="2111127" y="61645"/>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lack-hawk-down-helo-approach.jpeg"/>
          <p:cNvPicPr>
            <a:picLocks noChangeAspect="1"/>
          </p:cNvPicPr>
          <p:nvPr/>
        </p:nvPicPr>
        <p:blipFill>
          <a:blip r:embed="rId2"/>
          <a:stretch>
            <a:fillRect/>
          </a:stretch>
        </p:blipFill>
        <p:spPr>
          <a:xfrm>
            <a:off x="0" y="1411685"/>
            <a:ext cx="9144000" cy="3863975"/>
          </a:xfrm>
          <a:prstGeom prst="rect">
            <a:avLst/>
          </a:prstGeom>
        </p:spPr>
      </p:pic>
      <p:sp>
        <p:nvSpPr>
          <p:cNvPr id="12" name="Rectangle 11"/>
          <p:cNvSpPr/>
          <p:nvPr/>
        </p:nvSpPr>
        <p:spPr>
          <a:xfrm>
            <a:off x="0" y="488355"/>
            <a:ext cx="9144000" cy="92333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800000"/>
                </a:solidFill>
                <a:effectLst>
                  <a:outerShdw blurRad="63500" dir="3600000" algn="tl" rotWithShape="0">
                    <a:srgbClr val="000000">
                      <a:alpha val="70000"/>
                    </a:srgbClr>
                  </a:outerShdw>
                </a:effectLst>
              </a:rPr>
              <a:t>Battle of  Mogadishu</a:t>
            </a:r>
            <a:endParaRPr lang="en-US" sz="5400" b="0" cap="none" spc="0" dirty="0">
              <a:ln w="18415" cmpd="sng">
                <a:solidFill>
                  <a:srgbClr val="FFFFFF"/>
                </a:solidFill>
                <a:prstDash val="solid"/>
              </a:ln>
              <a:solidFill>
                <a:srgbClr val="800000"/>
              </a:solidFill>
              <a:effectLst>
                <a:outerShdw blurRad="63500" dir="3600000" algn="tl" rotWithShape="0">
                  <a:srgbClr val="000000">
                    <a:alpha val="70000"/>
                  </a:srgbClr>
                </a:outerShdw>
              </a:effectLst>
            </a:endParaRPr>
          </a:p>
        </p:txBody>
      </p:sp>
      <p:pic>
        <p:nvPicPr>
          <p:cNvPr id="20" name="Picture 19" descr="vs.jpeg"/>
          <p:cNvPicPr>
            <a:picLocks noChangeAspect="1"/>
          </p:cNvPicPr>
          <p:nvPr/>
        </p:nvPicPr>
        <p:blipFill>
          <a:blip r:embed="rId3"/>
          <a:stretch>
            <a:fillRect/>
          </a:stretch>
        </p:blipFill>
        <p:spPr>
          <a:xfrm>
            <a:off x="3626857" y="5680454"/>
            <a:ext cx="871277" cy="683778"/>
          </a:xfrm>
          <a:prstGeom prst="rect">
            <a:avLst/>
          </a:prstGeom>
        </p:spPr>
      </p:pic>
      <p:pic>
        <p:nvPicPr>
          <p:cNvPr id="22" name="Picture 21" descr="faq3.jpeg"/>
          <p:cNvPicPr>
            <a:picLocks noChangeAspect="1"/>
          </p:cNvPicPr>
          <p:nvPr/>
        </p:nvPicPr>
        <p:blipFill>
          <a:blip r:embed="rId4"/>
          <a:stretch>
            <a:fillRect/>
          </a:stretch>
        </p:blipFill>
        <p:spPr>
          <a:xfrm>
            <a:off x="740869" y="5275660"/>
            <a:ext cx="2072306" cy="1433345"/>
          </a:xfrm>
          <a:prstGeom prst="rect">
            <a:avLst/>
          </a:prstGeom>
        </p:spPr>
      </p:pic>
      <p:pic>
        <p:nvPicPr>
          <p:cNvPr id="23" name="Picture 22" descr="somalia-flag.gif"/>
          <p:cNvPicPr>
            <a:picLocks noChangeAspect="1"/>
          </p:cNvPicPr>
          <p:nvPr/>
        </p:nvPicPr>
        <p:blipFill>
          <a:blip r:embed="rId5"/>
          <a:stretch>
            <a:fillRect/>
          </a:stretch>
        </p:blipFill>
        <p:spPr>
          <a:xfrm>
            <a:off x="5679995" y="5206519"/>
            <a:ext cx="2211205" cy="150248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8752" y="969061"/>
            <a:ext cx="8088601" cy="5629801"/>
          </a:xfrm>
        </p:spPr>
        <p:txBody>
          <a:bodyPr>
            <a:normAutofit lnSpcReduction="10000"/>
          </a:bodyPr>
          <a:lstStyle/>
          <a:p>
            <a:r>
              <a:rPr lang="en-US" dirty="0" smtClean="0"/>
              <a:t>1992 – UN and US troops land in Somalia</a:t>
            </a:r>
          </a:p>
          <a:p>
            <a:r>
              <a:rPr lang="en-US" dirty="0" smtClean="0"/>
              <a:t>1993 – A war broke out between Somalia and the US/UN troops</a:t>
            </a:r>
          </a:p>
          <a:p>
            <a:r>
              <a:rPr lang="en-US" dirty="0" smtClean="0"/>
              <a:t>During a rescue mission, a US helicopter was shot down which killed everyone on board except for Michael Durant who arrived back home as a hero.</a:t>
            </a:r>
          </a:p>
          <a:p>
            <a:r>
              <a:rPr lang="en-US" dirty="0" smtClean="0"/>
              <a:t>This was known as “</a:t>
            </a:r>
            <a:r>
              <a:rPr lang="en-US" i="1" dirty="0" smtClean="0"/>
              <a:t>Black Hawk Down”  (theme for the 2001 Black Hawk Down film)</a:t>
            </a:r>
            <a:endParaRPr lang="en-US" dirty="0" smtClean="0"/>
          </a:p>
          <a:p>
            <a:r>
              <a:rPr lang="en-US" dirty="0" smtClean="0"/>
              <a:t>18 US troops killed, 84 wounded</a:t>
            </a:r>
          </a:p>
          <a:p>
            <a:r>
              <a:rPr lang="en-US" dirty="0" smtClean="0"/>
              <a:t>1000-1500 Somali </a:t>
            </a:r>
            <a:r>
              <a:rPr lang="en-US" u="sng" dirty="0" smtClean="0"/>
              <a:t>civilians</a:t>
            </a:r>
            <a:r>
              <a:rPr lang="en-US" dirty="0" smtClean="0"/>
              <a:t> killed</a:t>
            </a:r>
          </a:p>
          <a:p>
            <a:r>
              <a:rPr lang="en-US" dirty="0" smtClean="0"/>
              <a:t>US and UN troops withdrew from Somalia and let the warlords deal with the mess.</a:t>
            </a:r>
            <a:endParaRPr lang="en-US" dirty="0"/>
          </a:p>
        </p:txBody>
      </p:sp>
      <p:sp>
        <p:nvSpPr>
          <p:cNvPr id="4" name="Rectangle 3"/>
          <p:cNvSpPr/>
          <p:nvPr/>
        </p:nvSpPr>
        <p:spPr>
          <a:xfrm>
            <a:off x="1640829" y="45732"/>
            <a:ext cx="5570723" cy="92333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Black Hawk Down</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k_mog_durant.jpe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hibi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633</TotalTime>
  <Words>966</Words>
  <Application>Microsoft Macintosh PowerPoint</Application>
  <PresentationFormat>On-screen Show (4:3)</PresentationFormat>
  <Paragraphs>85</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Exhibit</vt:lpstr>
      <vt:lpstr>PowerPoint Presentation</vt:lpstr>
      <vt:lpstr>The following…</vt:lpstr>
      <vt:lpstr>Questions:</vt:lpstr>
      <vt:lpstr>Who are they?</vt:lpstr>
      <vt:lpstr>Civil War</vt:lpstr>
      <vt:lpstr>PowerPoint Presentation</vt:lpstr>
      <vt:lpstr>PowerPoint Presentation</vt:lpstr>
      <vt:lpstr>PowerPoint Presentation</vt:lpstr>
      <vt:lpstr>PowerPoint Presentation</vt:lpstr>
      <vt:lpstr>2000’s </vt:lpstr>
      <vt:lpstr>2004 Tsunami</vt:lpstr>
      <vt:lpstr>PowerPoint Presentation</vt:lpstr>
      <vt:lpstr>PowerPoint Presentation</vt:lpstr>
      <vt:lpstr>PowerPoint Presentation</vt:lpstr>
      <vt:lpstr>Dumping continued…</vt:lpstr>
      <vt:lpstr>PowerPoint Presentation</vt:lpstr>
      <vt:lpstr>Dumping in Somalia</vt:lpstr>
      <vt:lpstr>Bosaso Road</vt:lpstr>
      <vt:lpstr>PowerPoint Presentation</vt:lpstr>
      <vt:lpstr>Somalia</vt:lpstr>
      <vt:lpstr>Piracy</vt:lpstr>
      <vt:lpstr>PowerPoint Presentation</vt:lpstr>
      <vt:lpstr>Right now…</vt:lpstr>
      <vt:lpstr>PowerPoint Presentation</vt:lpstr>
      <vt:lpstr>PowerPoint Presentation</vt:lpstr>
      <vt:lpstr>PowerPoint Presentation</vt:lpstr>
      <vt:lpstr>Final thoughts</vt:lpstr>
      <vt:lpstr>PowerPoint Presentation</vt:lpstr>
      <vt:lpstr>Work Cited:</vt:lpstr>
    </vt:vector>
  </TitlesOfParts>
  <Company>AISK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Jean-Pierre de Villiers</dc:creator>
  <cp:lastModifiedBy>Jean-Pierre de Villiers</cp:lastModifiedBy>
  <cp:revision>198</cp:revision>
  <dcterms:created xsi:type="dcterms:W3CDTF">2012-12-07T18:12:17Z</dcterms:created>
  <dcterms:modified xsi:type="dcterms:W3CDTF">2012-12-14T16:36:25Z</dcterms:modified>
</cp:coreProperties>
</file>